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98" r:id="rId5"/>
    <p:sldId id="299" r:id="rId6"/>
    <p:sldId id="300" r:id="rId7"/>
    <p:sldId id="302" r:id="rId8"/>
    <p:sldId id="301" r:id="rId9"/>
    <p:sldId id="303" r:id="rId10"/>
    <p:sldId id="304" r:id="rId11"/>
    <p:sldId id="305" r:id="rId12"/>
    <p:sldId id="306" r:id="rId13"/>
    <p:sldId id="314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8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F7C4D-3B29-EE42-AE09-3083BCC13131}" v="75" dt="2020-11-13T17:14:52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9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1021664"/>
            <a:ext cx="5323491" cy="46848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6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inistry_of_Aircraft_Production_Second_World_War_Official_Collection_E(MOS)1225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inistry_of_Aircraft_Production_Second_World_War_Official_Collection_E(MOS)1225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CD65D16-4DBD-4B4C-A25F-4DECC07E9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D45C7-6F1D-234B-923F-D6D343443CE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Como podemos viver a vida sem ter coisas para nos censurar? </a:t>
            </a:r>
          </a:p>
        </p:txBody>
      </p:sp>
    </p:spTree>
    <p:extLst>
      <p:ext uri="{BB962C8B-B14F-4D97-AF65-F5344CB8AC3E}">
        <p14:creationId xmlns:p14="http://schemas.microsoft.com/office/powerpoint/2010/main" val="13407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628CC-0521-2243-8394-B9D14A2C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FORMAS DE CRIAR TEMPO DE QUALIDADE.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16599BD-2E0E-D64D-BE68-7D4D883526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25087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761533DF-3BCE-8548-A216-243B6B0BBA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1261F6-FED9-9D45-A917-40B6C85492D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 Canção “O gato está no berço”. </a:t>
            </a:r>
          </a:p>
        </p:txBody>
      </p:sp>
    </p:spTree>
    <p:extLst>
      <p:ext uri="{BB962C8B-B14F-4D97-AF65-F5344CB8AC3E}">
        <p14:creationId xmlns:p14="http://schemas.microsoft.com/office/powerpoint/2010/main" val="3920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921E4-40E2-C342-8E31-40BF6A25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sugestões</a:t>
            </a:r>
          </a:p>
        </p:txBody>
      </p:sp>
    </p:spTree>
    <p:extLst>
      <p:ext uri="{BB962C8B-B14F-4D97-AF65-F5344CB8AC3E}">
        <p14:creationId xmlns:p14="http://schemas.microsoft.com/office/powerpoint/2010/main" val="11723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786755-3916-7F47-BFEF-A86DE593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01</a:t>
            </a:r>
          </a:p>
          <a:p>
            <a:r>
              <a:rPr lang="pt-BR" dirty="0"/>
              <a:t>Culto familiar.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768EC13-A1F5-CC46-A140-8A869AB0E7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29" r="24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34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0E35EA-B90F-4C48-A999-8CF2AC4F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3637"/>
            <a:ext cx="5260371" cy="5706534"/>
          </a:xfrm>
        </p:spPr>
        <p:txBody>
          <a:bodyPr/>
          <a:lstStyle/>
          <a:p>
            <a:r>
              <a:rPr lang="pt-BR" dirty="0"/>
              <a:t>02</a:t>
            </a:r>
          </a:p>
          <a:p>
            <a:r>
              <a:rPr lang="pt-BR" dirty="0"/>
              <a:t>Conversas atenciosas e significativas.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14D7E3D-0E87-8E4E-A078-8384193BB5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5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A8B03-A2ED-5D4F-9604-4132D615C6B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Jesus anela passar o máximo de tempo possível conosco!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E77F759-7716-D743-9E0E-EF0B531C48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2657"/>
            <a:ext cx="6096000" cy="6314264"/>
          </a:xfrm>
        </p:spPr>
      </p:pic>
    </p:spTree>
    <p:extLst>
      <p:ext uri="{BB962C8B-B14F-4D97-AF65-F5344CB8AC3E}">
        <p14:creationId xmlns:p14="http://schemas.microsoft.com/office/powerpoint/2010/main" val="1586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7CCC07-7A74-794C-B2C1-1A1548612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03</a:t>
            </a:r>
          </a:p>
          <a:p>
            <a:r>
              <a:rPr lang="pt-BR" dirty="0"/>
              <a:t>Atividades em família.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F382ED3-9E57-EA4F-980B-92D211F292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29" r="24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92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28E916D-CA94-3647-BC2C-CD54287E72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0474D9-8ACC-2046-8A0D-E2339361222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 err="1"/>
              <a:t>Miki</a:t>
            </a:r>
            <a:r>
              <a:rPr lang="pt-BR" dirty="0"/>
              <a:t> </a:t>
            </a:r>
            <a:r>
              <a:rPr lang="pt-BR" dirty="0" err="1"/>
              <a:t>Polik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63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57B57C8-E4DD-C848-966F-F14BE514F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Salmo 34:18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C42C91-A137-C146-8D65-9000F41C2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“O Senhor está perto dos que têm o coração quebrantado e salva os de espírito abatido”.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5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277545D2-F0B0-7F45-BD9B-1976DDB73C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Título 20">
            <a:extLst>
              <a:ext uri="{FF2B5EF4-FFF2-40B4-BE49-F238E27FC236}">
                <a16:creationId xmlns:a16="http://schemas.microsoft.com/office/drawing/2014/main" id="{0EBAC4F5-6448-D944-9D1B-1763B859C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O dom do tempo</a:t>
            </a:r>
            <a:endParaRPr lang="pt-BR" dirty="0"/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id="{7656A3E5-C04C-2246-9D01-497B48B98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agosto</a:t>
            </a:r>
          </a:p>
        </p:txBody>
      </p:sp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F0DA96A-FCC2-FA40-9017-05F206DE53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605BBA-50FE-EF4B-8E77-3BC06B6B5A6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Deus quer nos dar uma regra de tempo através de um relacionamento de qualidade com Ele.</a:t>
            </a:r>
          </a:p>
        </p:txBody>
      </p:sp>
    </p:spTree>
    <p:extLst>
      <p:ext uri="{BB962C8B-B14F-4D97-AF65-F5344CB8AC3E}">
        <p14:creationId xmlns:p14="http://schemas.microsoft.com/office/powerpoint/2010/main" val="801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F4508A-0233-9F4B-908C-061BA8042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Ap</a:t>
            </a:r>
            <a:r>
              <a:rPr lang="pt-BR" dirty="0"/>
              <a:t> 3:20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F697D9-F240-3D4D-A434-175137DD1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“Eis que estou à porta e bato. Se alguém ouvir a minha voz e abrir a porta, entrarei e cearei com ele, e ele comigo”.</a:t>
            </a:r>
          </a:p>
        </p:txBody>
      </p:sp>
    </p:spTree>
    <p:extLst>
      <p:ext uri="{BB962C8B-B14F-4D97-AF65-F5344CB8AC3E}">
        <p14:creationId xmlns:p14="http://schemas.microsoft.com/office/powerpoint/2010/main" val="2163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8A6601-5DEC-3847-91EF-687B8110D72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O Criador, a deseja ter um lugar à mesa com todos nós.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050A3A3-E671-984C-855B-8CC20D0EE5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2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86B231-0B66-474F-B17F-C0625A816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você está semeando coisas de importância eterna?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257F78E-F315-D64F-9855-D33C473750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5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FD18F3-3B66-1140-974D-4C887E925DA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você fará para que seu tempo com Deus possa ser expandido para ficar mais tempo nessa mesa farta que Ele também oferece compartilhar?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9B0E6B1-73F7-9149-8E0E-9916FF9E94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12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019C5D-DB2F-2B47-9E37-70D24EA2A10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VOLTEMOS A HERMAN.</a:t>
            </a:r>
          </a:p>
        </p:txBody>
      </p:sp>
      <p:pic>
        <p:nvPicPr>
          <p:cNvPr id="6" name="Espaço Reservado para Imagem 4" descr="File:Ministry of Aircraft Production Second World War ...">
            <a:extLst>
              <a:ext uri="{FF2B5EF4-FFF2-40B4-BE49-F238E27FC236}">
                <a16:creationId xmlns:a16="http://schemas.microsoft.com/office/drawing/2014/main" id="{416A97E6-9157-7949-8550-2ED9CFD2E2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" r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64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F52AC0-8332-624A-BACA-A8582052DD9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Nossa única esperança nessa queda livre do mundo é nos apegarmos fortemente a Cristo.</a:t>
            </a:r>
          </a:p>
        </p:txBody>
      </p:sp>
      <p:pic>
        <p:nvPicPr>
          <p:cNvPr id="6" name="Espaço Reservado para Imagem 6">
            <a:extLst>
              <a:ext uri="{FF2B5EF4-FFF2-40B4-BE49-F238E27FC236}">
                <a16:creationId xmlns:a16="http://schemas.microsoft.com/office/drawing/2014/main" id="{7A794528-BC87-F843-914E-9E8A3E81A7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0779" t="9873" b="20651"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21270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1C244D-DE9E-3546-8172-EA7FDAA7564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Estamos prontos para dedicar tempo a nos sentar à mesa com o Rei do Universo?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478D8E9-38F0-914A-97CA-25D4B5C631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2F402BD-3617-1B4B-903E-CF113CE0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SEGURE-SE MUITO FORTEMENTE A JESUS.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328EFA-D4C2-7A41-8059-C0A6C3F0F0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3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CF3B6C35-0B75-D64B-8505-B8DAA8A80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Oseias 10:12-13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id="{3B25E5BF-D36A-3C4F-A9A1-9686342E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841248"/>
            <a:ext cx="7740337" cy="4726696"/>
          </a:xfrm>
        </p:spPr>
        <p:txBody>
          <a:bodyPr>
            <a:normAutofit/>
          </a:bodyPr>
          <a:lstStyle/>
          <a:p>
            <a:r>
              <a:rPr lang="pt-BR" dirty="0"/>
              <a:t>Então, eu disse: semeai para vós outros em justiça, ceifai segundo a misericórdia; arai o campo de pousio; porque é tempo de buscar ao SENHOR, até que ele venha, e chova a justiça sobre vós. Arastes a malícia, colhestes a perversidade; comestes o fruto da mentira, porque confiastes nos vossos carros e na multidão dos vossos valentes.</a:t>
            </a:r>
          </a:p>
        </p:txBody>
      </p:sp>
    </p:spTree>
    <p:extLst>
      <p:ext uri="{BB962C8B-B14F-4D97-AF65-F5344CB8AC3E}">
        <p14:creationId xmlns:p14="http://schemas.microsoft.com/office/powerpoint/2010/main" val="4699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C5C97B04-C17F-C241-B63D-C61757CFC1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B3605D-5F6C-164E-8137-C6496C4331B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Que diferença três minutos e meio podem fazer? </a:t>
            </a:r>
          </a:p>
        </p:txBody>
      </p:sp>
    </p:spTree>
    <p:extLst>
      <p:ext uri="{BB962C8B-B14F-4D97-AF65-F5344CB8AC3E}">
        <p14:creationId xmlns:p14="http://schemas.microsoft.com/office/powerpoint/2010/main" val="10544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ile:Ministry of Aircraft Production Second World War ...">
            <a:extLst>
              <a:ext uri="{FF2B5EF4-FFF2-40B4-BE49-F238E27FC236}">
                <a16:creationId xmlns:a16="http://schemas.microsoft.com/office/drawing/2014/main" id="{18E9BFA7-A730-1743-9515-944A50C238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574CD2-34BB-AE4F-BF7C-59549AA4154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TENENTE JOSEPH HERMAN.</a:t>
            </a:r>
          </a:p>
        </p:txBody>
      </p:sp>
    </p:spTree>
    <p:extLst>
      <p:ext uri="{BB962C8B-B14F-4D97-AF65-F5344CB8AC3E}">
        <p14:creationId xmlns:p14="http://schemas.microsoft.com/office/powerpoint/2010/main" val="32966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E0C961-B38E-6847-9077-5D0501D6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tempo é crucial para você?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C60B55E8-EA9F-0848-B24A-B7720ED7C2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36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A97450-0D28-A54B-AF33-A378A6D2781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Existe qualidade de tempo compartilhado com aqueles que são importantes para nós? </a:t>
            </a:r>
          </a:p>
        </p:txBody>
      </p:sp>
      <p:pic>
        <p:nvPicPr>
          <p:cNvPr id="14" name="Espaço Reservado para Imagem 4">
            <a:extLst>
              <a:ext uri="{FF2B5EF4-FFF2-40B4-BE49-F238E27FC236}">
                <a16:creationId xmlns:a16="http://schemas.microsoft.com/office/drawing/2014/main" id="{0AC1791B-AA14-614B-822E-6751DDF22A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" b="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38CE434-B7CD-B44B-B1D5-9F27F331367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Será que vencemos uma batalha, mas perdemos a guerra ao desperdiçar coisas preciosas eternas?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B472E75-EC5B-5F40-BEC6-CC3B66935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19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92E740-2163-BE4D-9A50-27E3C40F6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err="1"/>
              <a:t>Randy</a:t>
            </a:r>
            <a:r>
              <a:rPr lang="pt-BR" dirty="0"/>
              <a:t> </a:t>
            </a:r>
            <a:r>
              <a:rPr lang="pt-BR" dirty="0" err="1"/>
              <a:t>Pausch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77E871-5E27-D24A-8D79-803C904B3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279" y="563078"/>
            <a:ext cx="7740337" cy="4966365"/>
          </a:xfrm>
        </p:spPr>
        <p:txBody>
          <a:bodyPr/>
          <a:lstStyle/>
          <a:p>
            <a:r>
              <a:rPr lang="pt-BR" dirty="0"/>
              <a:t>“Estou tentando ter o melhor tempo de qualidade possível com minha esposa e meus filhos e, embora seja muito frustrante saber que não poderei vencer o câncer, é uma satisfação saber que não deixo este mundo com remorso”.</a:t>
            </a:r>
          </a:p>
        </p:txBody>
      </p:sp>
    </p:spTree>
    <p:extLst>
      <p:ext uri="{BB962C8B-B14F-4D97-AF65-F5344CB8AC3E}">
        <p14:creationId xmlns:p14="http://schemas.microsoft.com/office/powerpoint/2010/main" val="13958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384</Words>
  <Application>Microsoft Office PowerPoint</Application>
  <PresentationFormat>Widescreen</PresentationFormat>
  <Paragraphs>35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2" baseType="lpstr">
      <vt:lpstr>Arial</vt:lpstr>
      <vt:lpstr>Trebuchet MS</vt:lpstr>
      <vt:lpstr>Tema do Office</vt:lpstr>
      <vt:lpstr>Apresentação do PowerPoint</vt:lpstr>
      <vt:lpstr>O dom do tempo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sugestões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11</cp:revision>
  <dcterms:created xsi:type="dcterms:W3CDTF">2020-11-08T20:47:22Z</dcterms:created>
  <dcterms:modified xsi:type="dcterms:W3CDTF">2020-11-19T20:09:53Z</dcterms:modified>
</cp:coreProperties>
</file>