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304" r:id="rId4"/>
    <p:sldId id="305" r:id="rId5"/>
    <p:sldId id="318" r:id="rId6"/>
    <p:sldId id="281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6" r:id="rId16"/>
    <p:sldId id="314" r:id="rId17"/>
    <p:sldId id="315" r:id="rId18"/>
    <p:sldId id="317" r:id="rId19"/>
    <p:sldId id="319" r:id="rId20"/>
    <p:sldId id="278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2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BF9"/>
    <a:srgbClr val="ADE0EC"/>
    <a:srgbClr val="1B8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937746-F8AA-9045-9D54-A67391F49CE2}" v="51" dt="2020-11-13T17:19:48.1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4"/>
    <p:restoredTop sz="94608"/>
  </p:normalViewPr>
  <p:slideViewPr>
    <p:cSldViewPr snapToGrid="0" snapToObjects="1">
      <p:cViewPr varScale="1">
        <p:scale>
          <a:sx n="105" d="100"/>
          <a:sy n="105" d="100"/>
        </p:scale>
        <p:origin x="99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svg"/><Relationship Id="rId7" Type="http://schemas.openxmlformats.org/officeDocument/2006/relationships/image" Target="../media/image8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43.svg"/><Relationship Id="rId5" Type="http://schemas.openxmlformats.org/officeDocument/2006/relationships/image" Target="../media/image6.svg"/><Relationship Id="rId10" Type="http://schemas.openxmlformats.org/officeDocument/2006/relationships/image" Target="../media/image42.png"/><Relationship Id="rId4" Type="http://schemas.openxmlformats.org/officeDocument/2006/relationships/image" Target="../media/image5.png"/><Relationship Id="rId9" Type="http://schemas.openxmlformats.org/officeDocument/2006/relationships/image" Target="../media/image41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image" Target="../media/image2.sv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4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1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E9EFCDA6-8011-A548-AEC8-D2D52A0B4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47120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D9C6CB2-EA6E-6D40-895E-B951008072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5127275" y="-312570"/>
            <a:ext cx="7843838" cy="685800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DD3A588-B089-9945-BF4A-366CA4852C5A}"/>
              </a:ext>
            </a:extLst>
          </p:cNvPr>
          <p:cNvSpPr txBox="1"/>
          <p:nvPr userDrawn="1"/>
        </p:nvSpPr>
        <p:spPr>
          <a:xfrm>
            <a:off x="3729863" y="652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031237-3E5F-FC40-8134-1FE243442EC0}"/>
              </a:ext>
            </a:extLst>
          </p:cNvPr>
          <p:cNvSpPr/>
          <p:nvPr userDrawn="1"/>
        </p:nvSpPr>
        <p:spPr>
          <a:xfrm>
            <a:off x="11358151" y="2326829"/>
            <a:ext cx="624191" cy="624191"/>
          </a:xfrm>
          <a:prstGeom prst="ellipse">
            <a:avLst/>
          </a:prstGeom>
          <a:noFill/>
          <a:ln w="31750">
            <a:solidFill>
              <a:schemeClr val="bg1">
                <a:alpha val="74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F9A429-EE1D-554C-A76A-3558356B1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706" y="2167467"/>
            <a:ext cx="5323491" cy="353906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209A9B-12B9-D243-84BA-F1CAB34931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9706" y="936622"/>
            <a:ext cx="5323491" cy="812801"/>
          </a:xfrm>
        </p:spPr>
        <p:txBody>
          <a:bodyPr/>
          <a:lstStyle>
            <a:lvl1pPr marL="0" indent="0" algn="ctr">
              <a:buNone/>
              <a:defRPr sz="4800" cap="all" spc="8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Mestre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2EC10866-B356-7443-A268-EAEBEC59E1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361" y="149226"/>
            <a:ext cx="5880490" cy="6498334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0565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5630AD49-05EE-D84F-BC55-3E9A04172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99285">
            <a:off x="-570330" y="-301530"/>
            <a:ext cx="12765074" cy="7180354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14E1F500-11BB-3D47-9717-3F9E1A2D14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49115" y="-184282"/>
            <a:ext cx="7843838" cy="68580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D2CF9C5-E5F8-6342-92AA-86D38C1ADE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4081" y="0"/>
            <a:ext cx="7843838" cy="685800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9C58D1B2-09FA-884A-9235-411EBB74BC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11598" y="-184282"/>
            <a:ext cx="784383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7BA72B-4FF8-FC44-A67A-F51CED941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154" y="1773503"/>
            <a:ext cx="7070725" cy="256989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896820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30622-8584-794C-B428-9A6C8988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0785ED-FE12-E342-B622-AA03B8ACB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82CD63-7812-7444-B92C-B1F2C64A4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6337300-C5F1-5747-9580-148FC1F3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8D466B0-DCC1-8542-B7F6-DE5B6B6A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752BAA2-E965-3247-AA2C-F9B17C253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73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5AFAE-7B00-5E45-943D-C8DBC6334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2A20C1-CF33-9049-BD5D-FF82512A2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22A818-0258-0E4C-B656-4E17ADD92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F2E87F0-4929-DC43-8844-8DC5AB908F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4C4FD98-810D-0541-9D4A-BCA81E1CC1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0DB1A2-4309-FD49-B985-A73D6518A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D191FAD-3961-404F-9649-AA35F6252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79DFA75-F386-D74C-8C4B-3BE40FF2C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188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91EA14-FD76-1243-A0C7-06A22EED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DC24FAA-BFBB-F94D-8255-E53EAADC9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55898A7-3AC0-C04B-B838-3EFD35227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8553E50-BAC1-D042-9ABA-4752FB44B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2517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5C26D0B-371A-A44E-8813-D71411475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00779B8-7DB0-C74B-A4AB-65505C862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EEE449-DDCD-FB4E-BA65-53EC39FAB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4937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53872743-8BBC-004E-A82A-6378060B3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087385">
            <a:off x="-760009" y="-398331"/>
            <a:ext cx="13853380" cy="7792526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19D157FD-3C9D-C14F-A5E4-9C681F2D06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9980" y="-448360"/>
            <a:ext cx="10058224" cy="7476094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805F4B0-2F30-5E48-9560-4A19E37BC20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1910355" y="-1838466"/>
            <a:ext cx="9988958" cy="8733515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45000F20-681B-5A42-8263-7D106799E29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559791" flipV="1">
            <a:off x="1789917" y="-880405"/>
            <a:ext cx="10785174" cy="7337974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64D6FB45-7F55-5B4F-8EA0-F84D7DB6BCF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0293" y="2242034"/>
            <a:ext cx="1885394" cy="1781229"/>
          </a:xfrm>
          <a:prstGeom prst="rect">
            <a:avLst/>
          </a:prstGeom>
          <a:effectLst>
            <a:outerShdw blurRad="279400" dist="304800" dir="5220000" algn="t" rotWithShape="0">
              <a:schemeClr val="tx2">
                <a:alpha val="58000"/>
              </a:schemeClr>
            </a:outerShdw>
          </a:effectLst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61CC8429-B4C9-4445-8947-2C56EB1A446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10306606" y="3786713"/>
            <a:ext cx="1885394" cy="1781229"/>
          </a:xfrm>
          <a:prstGeom prst="rect">
            <a:avLst/>
          </a:prstGeom>
          <a:effectLst>
            <a:outerShdw blurRad="279400" dist="304800" dir="5220000" algn="t" rotWithShape="0">
              <a:schemeClr val="tx2">
                <a:alpha val="58000"/>
              </a:schemeClr>
            </a:outerShdw>
          </a:effectLst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E8F288E-D0D5-4942-B383-AC37B37ED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7867" y="5912744"/>
            <a:ext cx="5016263" cy="343677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F22EA9-DA7F-3B40-B211-10518D77D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687" y="1273996"/>
            <a:ext cx="7740337" cy="4293948"/>
          </a:xfrm>
        </p:spPr>
        <p:txBody>
          <a:bodyPr anchor="ctr"/>
          <a:lstStyle>
            <a:lvl1pPr algn="ctr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138766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6AF50-27AD-AA4F-969B-07B70C258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3593F04-4759-D74D-91C0-BAA955BF5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445C518-3050-3F43-919E-9DBE2829A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59BE16-A1ED-5F4E-ABDA-ECB746C2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E1FCB92-158F-AD49-943C-8728DA3B9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41C4018-CA8F-A349-B556-F289F790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454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997096-9CCB-3942-A105-A7AA2B4BF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DF670E1-80B6-FD45-AD59-EA773F9C9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3ACF90-CD8B-614B-9FCE-4C9127CF4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4F5C97-3052-9340-8155-7DC23EC45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0B616A-58E4-E144-A979-790505F5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6261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9435B2-7064-534B-A810-50A5FA271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95123E2-07C5-4940-9D50-ED98A3E58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DBD606-FFDF-EC4E-B2EA-1292E75E1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6F99E7-6055-EE42-B5B8-3C1DD6083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471578-09BF-8649-83FC-980F1A35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967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E9EFCDA6-8011-A548-AEC8-D2D52A0B4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47120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D9C6CB2-EA6E-6D40-895E-B951008072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5127275" y="-312570"/>
            <a:ext cx="7843838" cy="685800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DD3A588-B089-9945-BF4A-366CA4852C5A}"/>
              </a:ext>
            </a:extLst>
          </p:cNvPr>
          <p:cNvSpPr txBox="1"/>
          <p:nvPr userDrawn="1"/>
        </p:nvSpPr>
        <p:spPr>
          <a:xfrm>
            <a:off x="3729863" y="652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031237-3E5F-FC40-8134-1FE243442EC0}"/>
              </a:ext>
            </a:extLst>
          </p:cNvPr>
          <p:cNvSpPr/>
          <p:nvPr userDrawn="1"/>
        </p:nvSpPr>
        <p:spPr>
          <a:xfrm>
            <a:off x="11358151" y="2326829"/>
            <a:ext cx="624191" cy="624191"/>
          </a:xfrm>
          <a:prstGeom prst="ellipse">
            <a:avLst/>
          </a:prstGeom>
          <a:noFill/>
          <a:ln w="31750">
            <a:solidFill>
              <a:schemeClr val="bg1">
                <a:alpha val="74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F9A429-EE1D-554C-A76A-3558356B1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706" y="1021664"/>
            <a:ext cx="5323491" cy="468486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1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2EC10866-B356-7443-A268-EAEBEC59E1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361" y="149226"/>
            <a:ext cx="5880490" cy="6498334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5560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áfico 19">
            <a:extLst>
              <a:ext uri="{FF2B5EF4-FFF2-40B4-BE49-F238E27FC236}">
                <a16:creationId xmlns:a16="http://schemas.microsoft.com/office/drawing/2014/main" id="{70C3A03B-1125-5140-83A8-A4E71ED73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17712" y="-223627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BE5F2457-DD8E-E147-A918-A40CFE5EB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91614" y="-63359"/>
            <a:ext cx="13357157" cy="7513401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3BD76816-9929-EB4C-8F0A-263C8B73AD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50107" y="-843530"/>
            <a:ext cx="9444164" cy="8257192"/>
          </a:xfrm>
          <a:prstGeom prst="rect">
            <a:avLst/>
          </a:prstGeom>
          <a:effectLst/>
        </p:spPr>
      </p:pic>
      <p:sp>
        <p:nvSpPr>
          <p:cNvPr id="17" name="Triângulo 16">
            <a:extLst>
              <a:ext uri="{FF2B5EF4-FFF2-40B4-BE49-F238E27FC236}">
                <a16:creationId xmlns:a16="http://schemas.microsoft.com/office/drawing/2014/main" id="{2ECE5C94-EE67-614D-AD2F-922016A9B996}"/>
              </a:ext>
            </a:extLst>
          </p:cNvPr>
          <p:cNvSpPr/>
          <p:nvPr userDrawn="1"/>
        </p:nvSpPr>
        <p:spPr>
          <a:xfrm>
            <a:off x="4073372" y="5915966"/>
            <a:ext cx="952500" cy="821121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D590AB4-EF5D-2943-9C67-30685C15438B}"/>
              </a:ext>
            </a:extLst>
          </p:cNvPr>
          <p:cNvSpPr/>
          <p:nvPr userDrawn="1"/>
        </p:nvSpPr>
        <p:spPr>
          <a:xfrm>
            <a:off x="3883533" y="5291404"/>
            <a:ext cx="933450" cy="9334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Mais 18">
            <a:extLst>
              <a:ext uri="{FF2B5EF4-FFF2-40B4-BE49-F238E27FC236}">
                <a16:creationId xmlns:a16="http://schemas.microsoft.com/office/drawing/2014/main" id="{54320816-D94F-8C48-A36A-99B58710393A}"/>
              </a:ext>
            </a:extLst>
          </p:cNvPr>
          <p:cNvSpPr/>
          <p:nvPr userDrawn="1"/>
        </p:nvSpPr>
        <p:spPr>
          <a:xfrm>
            <a:off x="4694432" y="5567573"/>
            <a:ext cx="1066800" cy="1066800"/>
          </a:xfrm>
          <a:prstGeom prst="mathPlus">
            <a:avLst>
              <a:gd name="adj1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9D0163F-0748-DB4D-98F3-5C1B9B97C94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131" y="931333"/>
            <a:ext cx="5975869" cy="4707468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3C6D60C-9AA8-7945-94F3-5DA16461229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25067" y="2058150"/>
            <a:ext cx="6096000" cy="245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2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270D44-3173-AD4D-8AD4-C87374AF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20E61D-BE76-F246-B2CE-2BFC66B043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F8C006-B26F-0840-AFA9-DE1CBCCA4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BDD620-3032-8E47-BBDE-12B3676E2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718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0C382D06-EE56-F54B-8787-F39EB7920D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58241" y="-651511"/>
            <a:ext cx="14258295" cy="8020291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7B78FE07-19F9-3D4E-A71C-83A2307430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70090" flipV="1">
            <a:off x="4572138" y="-238687"/>
            <a:ext cx="7843838" cy="6858000"/>
          </a:xfrm>
          <a:prstGeom prst="rect">
            <a:avLst/>
          </a:prstGeom>
          <a:effectLst>
            <a:outerShdw blurRad="317500" dist="317500" dir="7140000" algn="tl" rotWithShape="0">
              <a:prstClr val="black">
                <a:alpha val="11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5270D44-3173-AD4D-8AD4-C87374AF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8532" y="365125"/>
            <a:ext cx="6155267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533" y="1825625"/>
            <a:ext cx="6155266" cy="4351338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BA2200C0-0A55-8540-BFA7-190DF6830B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467" y="0"/>
            <a:ext cx="4817533" cy="6858000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62F08F9-4831-9C4F-A9EC-A59F5705AD79}"/>
              </a:ext>
            </a:extLst>
          </p:cNvPr>
          <p:cNvSpPr/>
          <p:nvPr userDrawn="1"/>
        </p:nvSpPr>
        <p:spPr>
          <a:xfrm>
            <a:off x="6876557" y="6311900"/>
            <a:ext cx="1191817" cy="119181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9A6154EA-0335-6948-B751-A76C30DB3F0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94010" y="547922"/>
            <a:ext cx="13357157" cy="751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7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5D467F40-E2C1-3B4A-A2CB-7252353C26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47120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06CBD33-C40B-CB40-B780-31E397B442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4814879" y="-397824"/>
            <a:ext cx="7843838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732" y="355599"/>
            <a:ext cx="6333067" cy="5706534"/>
          </a:xfrm>
        </p:spPr>
        <p:txBody>
          <a:bodyPr anchor="ctr">
            <a:normAutofit/>
          </a:bodyPr>
          <a:lstStyle>
            <a:lvl1pPr algn="ctr">
              <a:buNone/>
              <a:defRPr sz="40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BA2200C0-0A55-8540-BFA7-190DF6830B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467" y="0"/>
            <a:ext cx="4817533" cy="6858000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04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6CF15BB8-D4F3-8B4C-B678-57FE7FDDA5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-817123"/>
            <a:ext cx="8832316" cy="772224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8799" y="277778"/>
            <a:ext cx="6095999" cy="5706534"/>
          </a:xfrm>
        </p:spPr>
        <p:txBody>
          <a:bodyPr anchor="ctr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5C1E918-6BB0-E541-A85D-38C64BD41B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361" y="0"/>
            <a:ext cx="5260371" cy="6858000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1FD3247-3920-C943-8E30-E7963D1347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5039588" y="-551673"/>
            <a:ext cx="7843838" cy="6858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94010" y="547922"/>
            <a:ext cx="13357157" cy="751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49323" y="-637945"/>
            <a:ext cx="13357157" cy="7513401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F8CC6ED-1DBC-024E-811E-28659CEEE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75308" y="-896900"/>
            <a:ext cx="8832316" cy="772224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28B91B5-A62B-1B4E-870B-B1C0179F68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-819490" y="-1035484"/>
            <a:ext cx="7843838" cy="6858000"/>
          </a:xfrm>
          <a:prstGeom prst="rect">
            <a:avLst/>
          </a:prstGeom>
        </p:spPr>
      </p:pic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5C1E918-6BB0-E541-A85D-38C64BD41B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2657"/>
            <a:ext cx="6096000" cy="6314264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5A60785D-9DE8-D847-BC20-B7630FD799C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6903" y="111523"/>
            <a:ext cx="4972352" cy="6014464"/>
          </a:xfrm>
        </p:spPr>
        <p:txBody>
          <a:bodyPr anchor="ctr">
            <a:normAutofit/>
          </a:bodyPr>
          <a:lstStyle>
            <a:lvl1pPr algn="ctr">
              <a:buNone/>
              <a:defRPr sz="4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039929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6BCEF9F3-6465-1A44-8E5C-1CCA6D82FB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3421819" y="-1270176"/>
            <a:ext cx="9671409" cy="8455876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F8CC6ED-1DBC-024E-811E-28659CEEE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500698" y="-1691223"/>
            <a:ext cx="9778174" cy="854922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28B91B5-A62B-1B4E-870B-B1C0179F68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-481648" y="-1243053"/>
            <a:ext cx="9609364" cy="840162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17762" y="-327701"/>
            <a:ext cx="13357157" cy="7513401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5A60785D-9DE8-D847-BC20-B7630FD799C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46252" y="269445"/>
            <a:ext cx="5549747" cy="6112694"/>
          </a:xfrm>
        </p:spPr>
        <p:txBody>
          <a:bodyPr anchor="ctr">
            <a:normAutofit/>
          </a:bodyPr>
          <a:lstStyle>
            <a:lvl1pPr algn="ctr">
              <a:buNone/>
              <a:defRPr sz="4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B8371620-4DF6-694C-A3BC-1BF4402BB4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92824" y="269445"/>
            <a:ext cx="4972352" cy="5818521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0717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sv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F216A0C-B62E-AA4A-B6E8-2037E4BE2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5B2CE3-2CAB-1B41-A59B-F35F8EA69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EDAA2EF-06AE-BC40-BAF1-DCD07ED8043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991625" y="6361916"/>
            <a:ext cx="1100666" cy="443053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55A3355-4894-5F43-A864-D0293BE2A95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-770962" y="53031"/>
            <a:ext cx="13357157" cy="751340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4CBB41D-24A2-5B41-8938-ABCA9998A406}"/>
              </a:ext>
            </a:extLst>
          </p:cNvPr>
          <p:cNvSpPr/>
          <p:nvPr userDrawn="1"/>
        </p:nvSpPr>
        <p:spPr>
          <a:xfrm>
            <a:off x="99709" y="5959252"/>
            <a:ext cx="624191" cy="624191"/>
          </a:xfrm>
          <a:prstGeom prst="ellipse">
            <a:avLst/>
          </a:prstGeom>
          <a:noFill/>
          <a:ln w="317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ABFF0D4-44FA-E54D-A434-CCFAA513123A}"/>
              </a:ext>
            </a:extLst>
          </p:cNvPr>
          <p:cNvSpPr/>
          <p:nvPr userDrawn="1"/>
        </p:nvSpPr>
        <p:spPr>
          <a:xfrm>
            <a:off x="11636148" y="5959252"/>
            <a:ext cx="312095" cy="3120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373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0" r:id="rId3"/>
    <p:sldLayoutId id="214748365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65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E1DFD59-51F0-4F40-A619-CDB2419CA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706" y="1021664"/>
            <a:ext cx="5323491" cy="4684869"/>
          </a:xfrm>
        </p:spPr>
        <p:txBody>
          <a:bodyPr/>
          <a:lstStyle/>
          <a:p>
            <a:r>
              <a:rPr lang="pt-BR" dirty="0"/>
              <a:t>Solução e atuação divina.  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1A69657-9FB2-7B4C-BACE-9165DBB6F3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3" r="-2442"/>
          <a:stretch/>
        </p:blipFill>
        <p:spPr>
          <a:xfrm>
            <a:off x="141361" y="149226"/>
            <a:ext cx="5880490" cy="6498334"/>
          </a:xfrm>
        </p:spPr>
      </p:pic>
    </p:spTree>
    <p:extLst>
      <p:ext uri="{BB962C8B-B14F-4D97-AF65-F5344CB8AC3E}">
        <p14:creationId xmlns:p14="http://schemas.microsoft.com/office/powerpoint/2010/main" val="153970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B7B7B3B-0BCE-7140-A514-2C4902D32F69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A pior consequência do pecado é a quebra dos relacionamentos. 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0DEA8A1-2D3A-1E49-A9D9-2C8CF80D2F3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143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8D0648B-4897-E148-8B80-271E3CFBE251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Reestabeleça o relacionamento com o Criador e Deus reestabelecerá a ordem em sua vida.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0A68407-1E52-504E-9FED-02C098726D2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571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60F6293-C6C6-1E4F-B375-AA3EF0412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Mateus 6:33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18AEF16-E027-0C43-88B5-58B34D091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7468" y="601579"/>
            <a:ext cx="6028266" cy="4966365"/>
          </a:xfrm>
        </p:spPr>
        <p:txBody>
          <a:bodyPr/>
          <a:lstStyle/>
          <a:p>
            <a:r>
              <a:rPr lang="pt-BR" dirty="0"/>
              <a:t>“Buscai, pois, em primeiro lugar, o seu reino e a sua justiça, e todas estas coisas vos serão acrescentadas”.   </a:t>
            </a:r>
          </a:p>
        </p:txBody>
      </p:sp>
    </p:spTree>
    <p:extLst>
      <p:ext uri="{BB962C8B-B14F-4D97-AF65-F5344CB8AC3E}">
        <p14:creationId xmlns:p14="http://schemas.microsoft.com/office/powerpoint/2010/main" val="257757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AFAB90A-BB28-E64A-84EC-3A1553BADA0C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Deus assume a consequência mais dolorosa da desobediência, que é a morte.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1314DECC-94EE-B349-AE3F-59928E6247B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2824" y="269445"/>
            <a:ext cx="4972352" cy="5818521"/>
          </a:xfrm>
        </p:spPr>
      </p:pic>
    </p:spTree>
    <p:extLst>
      <p:ext uri="{BB962C8B-B14F-4D97-AF65-F5344CB8AC3E}">
        <p14:creationId xmlns:p14="http://schemas.microsoft.com/office/powerpoint/2010/main" val="118721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D931422E-A0F5-7A4B-AB5C-8B9F50DACD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Deus continua acessível.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C6A09FA-5A88-F644-B300-0D49CA60F9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1261" t="1692" r="1261" b="24626"/>
          <a:stretch/>
        </p:blipFill>
        <p:spPr>
          <a:xfrm>
            <a:off x="141361" y="149226"/>
            <a:ext cx="5880490" cy="6498334"/>
          </a:xfrm>
        </p:spPr>
      </p:pic>
    </p:spTree>
    <p:extLst>
      <p:ext uri="{BB962C8B-B14F-4D97-AF65-F5344CB8AC3E}">
        <p14:creationId xmlns:p14="http://schemas.microsoft.com/office/powerpoint/2010/main" val="360715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75A77B0-94B1-3E46-8A3E-B162BBB889B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Você e eu não estamos perdidos e solitários em meio ao caos.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20CA0F04-9F88-BE44-B0D6-EF887E7F18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34" t="3612" r="334" b="18375"/>
          <a:stretch/>
        </p:blipFill>
        <p:spPr>
          <a:xfrm>
            <a:off x="6492824" y="269445"/>
            <a:ext cx="4972352" cy="5818521"/>
          </a:xfrm>
        </p:spPr>
      </p:pic>
    </p:spTree>
    <p:extLst>
      <p:ext uri="{BB962C8B-B14F-4D97-AF65-F5344CB8AC3E}">
        <p14:creationId xmlns:p14="http://schemas.microsoft.com/office/powerpoint/2010/main" val="46814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C58AFE9-5C36-F44B-BAC7-E272D0B75C7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4B1E7C67-3FDA-A142-9DC4-774DDBC85F1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O caos será novamente transformado em ordem. </a:t>
            </a:r>
          </a:p>
        </p:txBody>
      </p:sp>
    </p:spTree>
    <p:extLst>
      <p:ext uri="{BB962C8B-B14F-4D97-AF65-F5344CB8AC3E}">
        <p14:creationId xmlns:p14="http://schemas.microsoft.com/office/powerpoint/2010/main" val="216230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E332E79-03A5-334B-9F28-5EA168EE7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Deus é capaz de restaurar a ordem em sua vida.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8E8DC470-CEAD-2145-BE1E-195A190BA2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361" y="0"/>
            <a:ext cx="5260371" cy="6858000"/>
          </a:xfrm>
        </p:spPr>
      </p:pic>
    </p:spTree>
    <p:extLst>
      <p:ext uri="{BB962C8B-B14F-4D97-AF65-F5344CB8AC3E}">
        <p14:creationId xmlns:p14="http://schemas.microsoft.com/office/powerpoint/2010/main" val="195436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D59D8F-E8A1-0A4A-A35A-293E1DB3CD7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Permita que o Senhor seja a prioridade em sua vida e que a vontade de Deus dirija suas escolhas e prioridades.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389BDF06-02A0-A244-9191-7EC8A327527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664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20">
            <a:extLst>
              <a:ext uri="{FF2B5EF4-FFF2-40B4-BE49-F238E27FC236}">
                <a16:creationId xmlns:a16="http://schemas.microsoft.com/office/drawing/2014/main" id="{0EBAC4F5-6448-D944-9D1B-1763B859C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706" y="2167467"/>
            <a:ext cx="5323491" cy="3539066"/>
          </a:xfrm>
        </p:spPr>
        <p:txBody>
          <a:bodyPr/>
          <a:lstStyle/>
          <a:p>
            <a:r>
              <a:rPr lang="pt-BR" dirty="0"/>
              <a:t>Do caos à ordem</a:t>
            </a:r>
          </a:p>
        </p:txBody>
      </p:sp>
      <p:sp>
        <p:nvSpPr>
          <p:cNvPr id="23" name="Subtítulo 22">
            <a:extLst>
              <a:ext uri="{FF2B5EF4-FFF2-40B4-BE49-F238E27FC236}">
                <a16:creationId xmlns:a16="http://schemas.microsoft.com/office/drawing/2014/main" id="{7656A3E5-C04C-2246-9D01-497B48B98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706" y="936622"/>
            <a:ext cx="5323491" cy="812801"/>
          </a:xfrm>
        </p:spPr>
        <p:txBody>
          <a:bodyPr/>
          <a:lstStyle/>
          <a:p>
            <a:r>
              <a:rPr lang="pt-BR" dirty="0"/>
              <a:t>outubro</a:t>
            </a:r>
          </a:p>
        </p:txBody>
      </p:sp>
      <p:pic>
        <p:nvPicPr>
          <p:cNvPr id="32" name="Espaço Reservado para Imagem 4">
            <a:extLst>
              <a:ext uri="{FF2B5EF4-FFF2-40B4-BE49-F238E27FC236}">
                <a16:creationId xmlns:a16="http://schemas.microsoft.com/office/drawing/2014/main" id="{7F1421E4-45A4-8B4D-99BE-8C379EAB29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361" y="149226"/>
            <a:ext cx="5880490" cy="6498334"/>
          </a:xfrm>
        </p:spPr>
      </p:pic>
    </p:spTree>
    <p:extLst>
      <p:ext uri="{BB962C8B-B14F-4D97-AF65-F5344CB8AC3E}">
        <p14:creationId xmlns:p14="http://schemas.microsoft.com/office/powerpoint/2010/main" val="228427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91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8EB8F96-0F28-6A45-95C6-B8537804E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Gênesis 1:2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483F3A-5CCB-6B43-B2E3-192A69DB9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“A terra, porém, estava sem forma e vazia; havia trevas sobre a face do abismo”.</a:t>
            </a:r>
          </a:p>
        </p:txBody>
      </p:sp>
    </p:spTree>
    <p:extLst>
      <p:ext uri="{BB962C8B-B14F-4D97-AF65-F5344CB8AC3E}">
        <p14:creationId xmlns:p14="http://schemas.microsoft.com/office/powerpoint/2010/main" val="346712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8EB8F96-0F28-6A45-95C6-B8537804E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Gênesis 1:3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483F3A-5CCB-6B43-B2E3-192A69DB9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4800" dirty="0"/>
              <a:t>“Disse Deus: Haja luz; e houve luz”.</a:t>
            </a:r>
          </a:p>
        </p:txBody>
      </p:sp>
    </p:spTree>
    <p:extLst>
      <p:ext uri="{BB962C8B-B14F-4D97-AF65-F5344CB8AC3E}">
        <p14:creationId xmlns:p14="http://schemas.microsoft.com/office/powerpoint/2010/main" val="244980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395B6CC-71A8-DA45-9578-4D1A400AE8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Apenas a atuação da palavra de Deus é capaz de trazer ordem. 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37BBB07-94FE-C143-8813-FE287E76393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991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A882E558-9F5B-744C-9318-DCF6495D480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O protagonismo de Deus nas ações trouxe vida e prosperidade. </a:t>
            </a:r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BD5E4DCF-5DF1-0440-95D0-F8222AAA3E1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027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67FC76C-DCA5-184F-99D3-87D92019971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O protagonismo da criatura trouxe destruição e morte.  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4F16BF74-79C0-D041-9DCB-E09877B4D33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1014" b="110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679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DDBE5DD-79A2-9946-8D6D-D5D6024A943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Esse é sempre o problema nas crises: o ser humano tornar-se protagonista.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1CE49D4-F25C-0045-AF3F-2883B43DF1A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303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CD33255-F241-584B-B2E3-6685445D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8799" y="277778"/>
            <a:ext cx="6095999" cy="5706534"/>
          </a:xfrm>
        </p:spPr>
        <p:txBody>
          <a:bodyPr/>
          <a:lstStyle/>
          <a:p>
            <a:r>
              <a:rPr lang="pt-BR" dirty="0"/>
              <a:t>Contrastes entre a ordem e o caos.   </a:t>
            </a:r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D3235CD1-50B5-7742-9FF8-D32FE9C381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139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7DE0D30-37F2-4F41-97AA-825B9C8E7053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2955</TotalTime>
  <Words>225</Words>
  <Application>Microsoft Office PowerPoint</Application>
  <PresentationFormat>Widescreen</PresentationFormat>
  <Paragraphs>22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3" baseType="lpstr">
      <vt:lpstr>Arial</vt:lpstr>
      <vt:lpstr>Trebuchet MS</vt:lpstr>
      <vt:lpstr>Tema do Office</vt:lpstr>
      <vt:lpstr>Apresentação do PowerPoint</vt:lpstr>
      <vt:lpstr>Do caos à ordem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Solução e atuação divina.  </vt:lpstr>
      <vt:lpstr>Apresentação do PowerPoint</vt:lpstr>
      <vt:lpstr>Apresentação do PowerPoint</vt:lpstr>
      <vt:lpstr>Apresentação do PowerPoint</vt:lpstr>
      <vt:lpstr>Apresentação do PowerPoint</vt:lpstr>
      <vt:lpstr>Deus continua acessível.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DSA - Juninha Barboza</cp:lastModifiedBy>
  <cp:revision>13</cp:revision>
  <dcterms:created xsi:type="dcterms:W3CDTF">2020-11-08T20:47:22Z</dcterms:created>
  <dcterms:modified xsi:type="dcterms:W3CDTF">2020-11-20T14:20:14Z</dcterms:modified>
</cp:coreProperties>
</file>