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7" r:id="rId13"/>
    <p:sldId id="268" r:id="rId14"/>
    <p:sldId id="270" r:id="rId15"/>
    <p:sldId id="280" r:id="rId16"/>
    <p:sldId id="282" r:id="rId17"/>
    <p:sldId id="283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9B1A2-AEC2-D24E-BA64-F71962E73E5A}" v="289" dt="2020-06-25T14:05:44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4608"/>
  </p:normalViewPr>
  <p:slideViewPr>
    <p:cSldViewPr snapToGrid="0" snapToObjects="1">
      <p:cViewPr varScale="1">
        <p:scale>
          <a:sx n="108" d="100"/>
          <a:sy n="108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5867" y="2394433"/>
            <a:ext cx="6316133" cy="29620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 userDrawn="1"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Bem-vindo à família adventista!</a:t>
            </a:r>
          </a:p>
        </p:txBody>
      </p:sp>
    </p:spTree>
    <p:extLst>
      <p:ext uri="{BB962C8B-B14F-4D97-AF65-F5344CB8AC3E}">
        <p14:creationId xmlns:p14="http://schemas.microsoft.com/office/powerpoint/2010/main" val="2920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2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6382" y="6271977"/>
            <a:ext cx="1155554" cy="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A4B43-DD51-DC47-8029-6396C698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Permanecer em Cristo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7775AB-0266-F24E-8F3A-F6D3AC7CF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estudo da Lição da Escola Sabatina nos une ao redor do mundo como adventistas. A cada trimestre, um novo tema bíblico é estudado. Esse guia deve ser estudado em casa diariamente e revisado a cada sábado na unidade de ação na igreja.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1FC5735A-3C1F-264D-B5B2-3EA1F0ADD33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" b="80"/>
          <a:stretch/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20194-8CF4-3144-9966-3CA42FBA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para os momentos de estudo: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1FE679-D5AB-DE49-8912-38CBE4F0D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Tenha regularidade (At 17:11).</a:t>
            </a:r>
          </a:p>
          <a:p>
            <a:r>
              <a:rPr lang="pt-BR" dirty="0"/>
              <a:t>Faça da comunhão um período tranquilo (</a:t>
            </a:r>
            <a:r>
              <a:rPr lang="pt-BR" dirty="0" err="1"/>
              <a:t>Sl</a:t>
            </a:r>
            <a:r>
              <a:rPr lang="pt-BR" dirty="0"/>
              <a:t> 46:10).</a:t>
            </a:r>
          </a:p>
          <a:p>
            <a:r>
              <a:rPr lang="pt-BR" dirty="0"/>
              <a:t>Ore antes de estudar e peça sabedoria do Céu para compreender  a Palavra (</a:t>
            </a:r>
            <a:r>
              <a:rPr lang="pt-BR" dirty="0" err="1"/>
              <a:t>Tg</a:t>
            </a:r>
            <a:r>
              <a:rPr lang="pt-BR" dirty="0"/>
              <a:t> 1:5).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819BD8C-CFF5-2844-97E9-E264F32BACA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E797D-E1DA-1441-8D86-EF16600D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Orar e Jejuar </a:t>
            </a:r>
            <a:br>
              <a:rPr lang="pt-BR" dirty="0"/>
            </a:br>
            <a:r>
              <a:rPr lang="pt-BR" sz="3200" dirty="0"/>
              <a:t>Passos importantes de uma oração: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FCE99C-5205-D04C-9AA0-AEFFFF5E0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Adore a Deus: louve-O pela grandeza do poder e da misericórdia Dele (</a:t>
            </a:r>
            <a:r>
              <a:rPr lang="pt-BR" dirty="0" err="1"/>
              <a:t>Sl</a:t>
            </a:r>
            <a:r>
              <a:rPr lang="pt-BR" dirty="0"/>
              <a:t> 105:3). </a:t>
            </a:r>
          </a:p>
          <a:p>
            <a:r>
              <a:rPr lang="pt-BR" dirty="0"/>
              <a:t>Confesse os pecados (</a:t>
            </a:r>
            <a:r>
              <a:rPr lang="pt-BR" dirty="0" err="1"/>
              <a:t>Sl</a:t>
            </a:r>
            <a:r>
              <a:rPr lang="pt-BR" dirty="0"/>
              <a:t> 51:1-7).</a:t>
            </a:r>
          </a:p>
          <a:p>
            <a:r>
              <a:rPr lang="pt-BR" dirty="0"/>
              <a:t>Interceda: apresente a Deus os nomes de pessoas que têm necessidades físicas e espirituais (</a:t>
            </a:r>
            <a:r>
              <a:rPr lang="pt-BR" dirty="0" err="1"/>
              <a:t>Rm</a:t>
            </a:r>
            <a:r>
              <a:rPr lang="pt-BR" dirty="0"/>
              <a:t> 1:8-10).</a:t>
            </a:r>
          </a:p>
          <a:p>
            <a:r>
              <a:rPr lang="pt-BR" dirty="0"/>
              <a:t>Agradeça: na adoração você louvou a Deus pelo que Ele é; agora você deve louvá-Lo pelo que Ele faz em sua vida (</a:t>
            </a:r>
            <a:r>
              <a:rPr lang="pt-BR" dirty="0" err="1"/>
              <a:t>Sl</a:t>
            </a:r>
            <a:r>
              <a:rPr lang="pt-BR" dirty="0"/>
              <a:t> 103:2).</a:t>
            </a:r>
          </a:p>
          <a:p>
            <a:r>
              <a:rPr lang="pt-BR" dirty="0"/>
              <a:t>Peça: vá à presença de Deus e apresente com confiança suas necessidades (</a:t>
            </a:r>
            <a:r>
              <a:rPr lang="pt-BR" dirty="0" err="1"/>
              <a:t>Fp</a:t>
            </a:r>
            <a:r>
              <a:rPr lang="pt-BR" dirty="0"/>
              <a:t> 4:6)</a:t>
            </a:r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C81E331-BB0C-EF4D-9416-D9F5020CD59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BFF0620-95F4-EA41-9589-5AC81F3AD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O jejum é bíblico e recomendado aos cristãos. Servos de Deus oraram e jejuaram ao enfrentar perigos (Et 4:16; 2Cr 20:3, 4). Eles também jejuaram pela renovação espiritual (Ne 1:4; </a:t>
            </a:r>
            <a:r>
              <a:rPr lang="pt-BR" dirty="0" err="1"/>
              <a:t>Dn</a:t>
            </a:r>
            <a:r>
              <a:rPr lang="pt-BR" dirty="0"/>
              <a:t> 9:3) e, especialmente, a fim de se consagrarem para a missão (At 13:3; 14:23).</a:t>
            </a:r>
          </a:p>
          <a:p>
            <a:endParaRPr lang="pt-BR" dirty="0"/>
          </a:p>
          <a:p>
            <a:r>
              <a:rPr lang="pt-BR" dirty="0"/>
              <a:t>O jejum não é uma penitência, mas um momento para estar inteiramente dedicado ao estudo da Bíblia e à oração.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7C661F3A-AF79-984F-BB97-8D6959B6C4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" b="228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6D843-30DB-4A48-9BB8-6429975C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Devoção Familiar e Comunitária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274CC7-9967-0C45-9387-FD75EF00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Comunhão em família: Culto ao início do dia – altar de entrega, e culto ao final do dia – altar de gratidão. </a:t>
            </a:r>
          </a:p>
          <a:p>
            <a:r>
              <a:rPr lang="pt-BR" dirty="0"/>
              <a:t>Outro momento especial para a família é a recepção e a despedida do sábado, com o culto de pôr do sol. Esse momento é um marco importante no vínculo familiar.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7D9964B5-0696-BD4A-8599-5D47330CCA4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A9176C1-1687-5D4D-B8CC-FCA837D29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frequência assídua à igreja vai estimular seu crescimento espiritual. Mantenha os olhos fixos em Jesus. Os melhores homens e mulheres poderão decepcionar você na igreja, mas não se esqueça: Cristo jamais falha! A igreja é um hospital no qual Jesus é o único médico.</a:t>
            </a:r>
          </a:p>
        </p:txBody>
      </p:sp>
      <p:pic>
        <p:nvPicPr>
          <p:cNvPr id="16" name="Espaço Reservado para Imagem 15">
            <a:extLst>
              <a:ext uri="{FF2B5EF4-FFF2-40B4-BE49-F238E27FC236}">
                <a16:creationId xmlns:a16="http://schemas.microsoft.com/office/drawing/2014/main" id="{E62A515D-344A-1F4C-A24F-7063C6FEF34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418B0-AAC3-A243-8B1B-D6E05C06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Firmes Até o Fim </a:t>
            </a:r>
            <a:br>
              <a:rPr lang="pt-BR" dirty="0"/>
            </a:br>
            <a:r>
              <a:rPr lang="pt-BR" dirty="0"/>
              <a:t>Três regras de vida: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AA877A-5D3D-BF41-8D34-6B6D11203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falar com ninguém sem antes ter falado com Jesus; </a:t>
            </a:r>
          </a:p>
          <a:p>
            <a:r>
              <a:rPr lang="pt-BR" dirty="0"/>
              <a:t>Não fazer nada sem antes ter se ajoelhado para orar; </a:t>
            </a:r>
          </a:p>
          <a:p>
            <a:r>
              <a:rPr lang="pt-BR" dirty="0"/>
              <a:t>Não ler ou acessar nada sem antes ter lido a Bíblia.</a:t>
            </a:r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B7DD18DF-495C-0A45-B6D9-8671121BC4E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7A4C7612-5EF3-5E43-AB73-CAF0F90A8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Você não deve temer se vai conseguir ou não permanecer na igreja cumprindo regras e normas. Você deve temer se afastar da fonte de vida: Jesus Cristo. Se você permanecer </a:t>
            </a:r>
            <a:r>
              <a:rPr lang="pt-BR" dirty="0" err="1"/>
              <a:t>nEle</a:t>
            </a:r>
            <a:r>
              <a:rPr lang="pt-BR" dirty="0"/>
              <a:t>, as outras coisas lhe serão acrescentadas.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39DA9317-D25B-E049-A384-E23496EAC39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" b="33"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CBBA7C0-75AF-A449-A4E7-23BD203BD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Conectado à Videira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EEA8C3-0F92-D846-9492-A9C597C7DB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>
            <a:extLst>
              <a:ext uri="{FF2B5EF4-FFF2-40B4-BE49-F238E27FC236}">
                <a16:creationId xmlns:a16="http://schemas.microsoft.com/office/drawing/2014/main" id="{2CD0C7EB-5CA3-864D-9281-861FAB26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Permanecer em Cristo</a:t>
            </a:r>
          </a:p>
        </p:txBody>
      </p:sp>
      <p:sp>
        <p:nvSpPr>
          <p:cNvPr id="24" name="Espaço Reservado para Conteúdo 23">
            <a:extLst>
              <a:ext uri="{FF2B5EF4-FFF2-40B4-BE49-F238E27FC236}">
                <a16:creationId xmlns:a16="http://schemas.microsoft.com/office/drawing/2014/main" id="{21250A0F-6F5F-DE4D-A8FF-7FBA0DE9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Batismo é a linha de partida e não a de chegada.</a:t>
            </a:r>
          </a:p>
          <a:p>
            <a:r>
              <a:rPr lang="pt-BR" dirty="0"/>
              <a:t>Como permanecer firme nessa caminhada? A vida cristã não é impossível. </a:t>
            </a:r>
          </a:p>
        </p:txBody>
      </p:sp>
      <p:pic>
        <p:nvPicPr>
          <p:cNvPr id="46" name="Espaço Reservado para Imagem 45">
            <a:extLst>
              <a:ext uri="{FF2B5EF4-FFF2-40B4-BE49-F238E27FC236}">
                <a16:creationId xmlns:a16="http://schemas.microsoft.com/office/drawing/2014/main" id="{E96E6963-DB92-C04B-AC99-005BD9034B7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A92B448F-92BD-524B-93BA-93E8B13C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Deus providenciou uma revelação especial: A Bíblia Sagrada e Seu Filho Jesus Cristo. Por meio dessas revelações é que conhecemos a Deus e Seu amor e nos tornamos genuinamente cristãos. 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4D8B4F38-2747-AC46-AB06-81C03025CCC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/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ED7BA-05CF-844F-A673-1623E23A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Justificados Por Deus.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9724EB-303B-7D46-BF8B-8E3CF9D05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meio da fé no sacrifício no sacrifício de Cristo, o pecador é aceito por Deus. Somos justificados e perdoados apenas quando confiamos em Cristo como nosso Senhor e Salvador e, arrependidos, confessamos nossos pecados, suplicando Seu perdão (1 </a:t>
            </a:r>
            <a:r>
              <a:rPr lang="pt-BR" dirty="0" err="1"/>
              <a:t>Jo</a:t>
            </a:r>
            <a:r>
              <a:rPr lang="pt-BR" dirty="0"/>
              <a:t> 1:9)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3C30A77-1364-9B4C-ADDA-51F946F45D3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" b="17"/>
          <a:stretch/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8D4FBD9-A44F-4A43-977C-C35B5761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obediência à lei é o fruto, a evidência da justificação, a prova de que nossa fé em Cristo é verdadeira (</a:t>
            </a:r>
            <a:r>
              <a:rPr lang="pt-BR" dirty="0" err="1"/>
              <a:t>Ap</a:t>
            </a:r>
            <a:r>
              <a:rPr lang="pt-BR" dirty="0"/>
              <a:t> 14:12), pois a “fé genuína se manifestará pela obediência” (Patriarcas e Profetas, p.154).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pic>
        <p:nvPicPr>
          <p:cNvPr id="16" name="Espaço Reservado para Imagem 15">
            <a:extLst>
              <a:ext uri="{FF2B5EF4-FFF2-40B4-BE49-F238E27FC236}">
                <a16:creationId xmlns:a16="http://schemas.microsoft.com/office/drawing/2014/main" id="{9314473B-BEEB-274E-B30B-277662C33683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/>
          <a:srcRect l="9175" r="37241"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4B1FE-4DCE-3B40-8E67-4AC921A1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Vencendo o Eu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F8CB29-C65A-E844-88DD-0296D752A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Muitas vezes, teremos que nos prostrar e chorar aos pés de Jesus por causa de nossas faltas e erros, mas não devemos desanimar. Mesmo se formos vencidos pelo inimigo, não seremos rejeitados nem abandonados por Deus’’ (Caminho a Cristo, p. 63, 64).</a:t>
            </a:r>
          </a:p>
          <a:p>
            <a:r>
              <a:rPr lang="pt-BR" dirty="0"/>
              <a:t>Esse processo de transformação é chamado de santificação pela fé.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AF89E-EE63-1E42-BC9D-14466CA13DC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" b="95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97B8E-1B7F-D840-865B-AB745F65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Precisamos entender três coisas: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0B303E-FFDD-854E-8E5A-768F819D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 A transformação nos fará semelhantes a Cristo; Ele é nosso modelo (</a:t>
            </a:r>
            <a:r>
              <a:rPr lang="pt-BR" dirty="0" err="1"/>
              <a:t>Fp</a:t>
            </a:r>
            <a:r>
              <a:rPr lang="pt-BR" dirty="0"/>
              <a:t> 3:13, 14). </a:t>
            </a:r>
          </a:p>
          <a:p>
            <a:r>
              <a:rPr lang="pt-BR" dirty="0"/>
              <a:t>A transformação é um processo que dura toda a vida (1Ts 4:1). </a:t>
            </a:r>
          </a:p>
          <a:p>
            <a:r>
              <a:rPr lang="pt-BR" dirty="0"/>
              <a:t>A transformação não é o resultado de nossos esforços, mas da ação de Deus em nós (</a:t>
            </a:r>
            <a:r>
              <a:rPr lang="pt-BR" dirty="0" err="1"/>
              <a:t>Rm</a:t>
            </a:r>
            <a:r>
              <a:rPr lang="pt-BR" dirty="0"/>
              <a:t> 5:19).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F6F7A06-C79C-A941-9FB7-F831D68298C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" b="104"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7545399-538A-5944-B411-5DA4838A119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</p:spTree>
    <p:extLst>
      <p:ext uri="{BB962C8B-B14F-4D97-AF65-F5344CB8AC3E}">
        <p14:creationId xmlns:p14="http://schemas.microsoft.com/office/powerpoint/2010/main" val="15071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E799827-6875-7541-A849-10C37B492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santidade é um processo que exige paciência e persistência ao mesmo tempo. Então, prossiga!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62E5BA9-F0E7-914F-8D8E-FF71B8F2A41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" b="80"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790</Words>
  <Application>Microsoft Office PowerPoint</Application>
  <PresentationFormat>Widescreen</PresentationFormat>
  <Paragraphs>56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Corbel</vt:lpstr>
      <vt:lpstr>Tahoma</vt:lpstr>
      <vt:lpstr>Tema do Office</vt:lpstr>
      <vt:lpstr>Apresentação do PowerPoint</vt:lpstr>
      <vt:lpstr>Conectado à Videira </vt:lpstr>
      <vt:lpstr>Como Permanecer em Cristo</vt:lpstr>
      <vt:lpstr>Apresentação do PowerPoint</vt:lpstr>
      <vt:lpstr>Justificados Por Deus. </vt:lpstr>
      <vt:lpstr>Apresentação do PowerPoint</vt:lpstr>
      <vt:lpstr>Vencendo o Eu</vt:lpstr>
      <vt:lpstr>Precisamos entender três coisas:</vt:lpstr>
      <vt:lpstr>Apresentação do PowerPoint</vt:lpstr>
      <vt:lpstr>Como Permanecer em Cristo </vt:lpstr>
      <vt:lpstr>Dicas para os momentos de estudo:</vt:lpstr>
      <vt:lpstr>Orar e Jejuar  Passos importantes de uma oração:</vt:lpstr>
      <vt:lpstr>Apresentação do PowerPoint</vt:lpstr>
      <vt:lpstr>Devoção Familiar e Comunitária </vt:lpstr>
      <vt:lpstr>Apresentação do PowerPoint</vt:lpstr>
      <vt:lpstr>Firmes Até o Fim  Três regras de vida: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CRESCENDO EM CRISTO</dc:subject>
  <dc:creator>Pr. MARCELO AUGUSTO DE CARVALHO</dc:creator>
  <cp:keywords>www.4tons.com.br</cp:keywords>
  <dc:description>COMÉRCIO PROIBIDO. USO PESSOAL</dc:description>
  <cp:lastModifiedBy>DSA - Juninha Barboza</cp:lastModifiedBy>
  <cp:revision>13</cp:revision>
  <dcterms:created xsi:type="dcterms:W3CDTF">2020-06-24T18:39:15Z</dcterms:created>
  <dcterms:modified xsi:type="dcterms:W3CDTF">2020-08-04T19:06:07Z</dcterms:modified>
  <cp:category>MORDOMIA CRISTÃ</cp:category>
</cp:coreProperties>
</file>