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7" r:id="rId12"/>
    <p:sldId id="268" r:id="rId13"/>
    <p:sldId id="270" r:id="rId14"/>
    <p:sldId id="280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3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4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14:43:03.496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5867" y="2394433"/>
            <a:ext cx="6316133" cy="29620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Bem-vindo à família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r>
              <a:rPr lang="pt-BR" dirty="0"/>
              <a:t>foto</a:t>
            </a: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6382" y="6271977"/>
            <a:ext cx="1155554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E696A365-EB10-2D49-8502-5776F923C5B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D96C7BD-52C0-FF4B-8DFD-D75C1C9D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226608"/>
          </a:xfrm>
        </p:spPr>
        <p:txBody>
          <a:bodyPr/>
          <a:lstStyle/>
          <a:p>
            <a:r>
              <a:rPr lang="pt-BR" dirty="0"/>
              <a:t>Sete orientações básicas: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A36F5CF-BFC4-4447-9AF7-D87004E2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1761066"/>
            <a:ext cx="6247461" cy="473180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A guarda do sábado não se trata apenas da obediência a uma lei, mas de uma relação espiritual com Deus e com toda a nossa vida. Somos no sábado aquilo que somos durante a semana e vice-versa;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A preparação envolve toda a semana, especialmente a sexta-feira;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Os limites do sábado devem ser observados, de pôr do sol a pôr do sol;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No sábado de manhã precisamos acordar mais cedo para evitar a pressa e a agitação;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As roupas do sábado devem refletir modéstia e bom gosto;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A alimentação deve ser feita com pratos simples, mas apetitosos e atraentes, com receitas diferentes das da semana;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t-BR" sz="1600" dirty="0"/>
              <a:t> Devemos evitar conversas mundanas, pois é nosso privilégio falar de assuntos espirituais.  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3C1423FA-4471-7A47-A956-41BB2AB61CA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3DB2E4F-A102-314E-9A6C-D6742FCD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 morte, não existe movimento, mudança, consciência, sentimento nem qualquer nível de existência humana (</a:t>
            </a:r>
            <a:r>
              <a:rPr lang="pt-BR" dirty="0" err="1"/>
              <a:t>Ec</a:t>
            </a:r>
            <a:r>
              <a:rPr lang="pt-BR" dirty="0"/>
              <a:t> 9:5, 6, 10). Morte é morte, e não outro tipo de vida. Também não existe nenhum tipo de sofrimento. Ninguém está queimando em algum lugar, continuamente.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3D3BB6F-2A7E-8648-93DD-CD846FA4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Mil Mentiras, Uma Verdade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2CAB434-D6B8-E841-B7CB-F2E986395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Segundo as Escrituras, a primeira ressurreição ocorrerá na volta de Jesus, a ressurreição dos justos. A segunda ressurreição ocorrerá mil anos depois, quando a Nova Jerusalém descer do Céu.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54805E2-6A4D-904B-A545-8A9781836AF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3909023-7992-274C-AD5D-6E6D94531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Ellen G. White (1827-1915) não gostava de ser chamada de profetisa, mas jamais negou que suas visões fossem genuínas. Ela se considerava uma mensageira do Senhor. Recebeu mais de 2 mil sonhos e visões, os quais às vezes ocorriam durante reuniões de oração e eram percebidos por outras pessoas. Seus escritos e sua vida pessoal exaltavam dois aspectos: Cristo e a Palavra de Deus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7CDB5D1-6BA3-4B4E-96C8-28AD5523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Mensageira do Senhor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2FC0671C-5623-CF44-AAC9-717325884D4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3AE0835-65A8-7548-B2F1-284BF322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Ela não era perfeita e não deve ser reverenciada, pois foi uma pessoa comum como nós. Contudo, ainda hoje somos abençoados por seu ministério desinteressado e somos chamados por Deus a ser beneficiados por seus escritos.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63B4F8D3-71D4-3449-A660-99218CD9238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5"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2B02315-E2AE-E041-B524-6C0AE61F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Firmes Até o Fim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4E99BC7-BE0C-AB44-9FFE-FB31F91F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das mais belas características do </a:t>
            </a:r>
            <a:r>
              <a:rPr lang="pt-BR" dirty="0" err="1"/>
              <a:t>adventismo</a:t>
            </a:r>
            <a:r>
              <a:rPr lang="pt-BR" dirty="0"/>
              <a:t> é que seu início foi marcado pela união de pessoas e linhas de pensamento diferentes. Apesar das diferenças, essas pessoas foram humildes o bastante para estudar, discutir e orar juntas para que Deus as guiasse. 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3731DB3E-3770-BE44-8DAD-9A00689CAC0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0F451A7-EB2A-9640-893A-6E9BC072B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preciso buscar informação em fontes seguras; sempre se lembrando de quem você é: um filho ou uma filha de Deus que faz parte de um grande movimento profético chamado a preparar um povo para a volta de Jesus.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15C386BD-D602-1048-9B1A-F75A6F6833B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3F7B06-6BE4-5546-8261-2D0BC0763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Identidade Adventista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E689C7E-050B-1C4F-ACF0-3AF7019C2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9D37628-9D18-C748-AACC-532C5FB1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Identidade Única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1F241C-0B69-3E42-94A7-5F11F60ED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Mais do que compor uma denominação, os adventistas do sétimo dia entendem que fazem parte de um movimento despertado por Deus para preparar um povo para a volta de Jesus. Nossa missão diz quem somos. Fomos chamados a pregar o evangelho a todas as nações, a “toda criatura”, antes que venha o fim (Mc 16:15; </a:t>
            </a:r>
            <a:r>
              <a:rPr lang="pt-BR" dirty="0" err="1"/>
              <a:t>Mt</a:t>
            </a:r>
            <a:r>
              <a:rPr lang="pt-BR" dirty="0"/>
              <a:t> 24:14).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8C6362B-EFAF-1945-9D4D-DFB6A0B0906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2B366F-B136-5340-8BB1-3296D1B44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Embora entendamos que Deus têm Seus filhos em todas as igrejas, religiões e certamente até mesmo fora delas, Ele despertou um povo na Terra que proclama o nome de Jesus Cristo e a validade de Seus mandamentos.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CBFC839-F1BC-5842-8F6F-3B632A9B59C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696FE44D-35DF-534A-BCF1-BDCFD23B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/>
          <a:lstStyle/>
          <a:p>
            <a:r>
              <a:rPr lang="pt-BR" sz="4400" dirty="0"/>
              <a:t>Do Desapontamento à Esperança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F0F21CAD-A3D7-7549-8841-762F08D8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Os adventistas </a:t>
            </a:r>
            <a:r>
              <a:rPr lang="pt-BR" dirty="0" err="1"/>
              <a:t>mileritas</a:t>
            </a:r>
            <a:r>
              <a:rPr lang="pt-BR" dirty="0"/>
              <a:t>, pertencentes a várias denominações e que não haviam fundado nenhuma igreja, entendiam que a purificação do santuário anunciada em Daniel 8:14 se referia à purificação da Terra com o fogo (2Pe 3:7). Assim, esperavam a segunda vinda de Cristo para 1843 e, depois, refizeram o cálculo para o dia 22 de outubro de 1844, até que a espera foi finalmente frustrada, ocasionando o chamado Grande Desapontamento.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0ABABCE2-B5D5-8F48-9725-31F56ED0796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22203540-3C7A-F24F-9ACD-3EB68DD6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Após muito estudo e oração, descobriram que o santuário ao qual Daniel 8:14 se referia era o santuário celestial. </a:t>
            </a:r>
          </a:p>
          <a:p>
            <a:r>
              <a:rPr lang="pt-BR" dirty="0"/>
              <a:t>Surgiu, então, um pequeno número de adventistas guardadores do sábado. Eles acreditavam que Jesus voltaria à Terra numa data e hora da qual ninguém sabe (Mc 13:32). Esse pequeno grupo cresceu tanto e tão rapidamente que precisou se organizar. Assim, em 1863, surgiu a Igreja Adventista do Sétimo Dia. Hoje, você faz parte dessa história.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C74DC14E-43BC-E144-8774-0722D394F87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1"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27C49969-B904-F84D-9D32-256A7D9E49A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E9903E9-F588-7943-B57B-28405292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Evidências bíblicas do santuário celestial não faltam. O autor do Apocalipse faz referência ao “santuário de Deus, que se acha no Céu” (</a:t>
            </a:r>
            <a:r>
              <a:rPr lang="pt-BR" dirty="0" err="1"/>
              <a:t>Ap</a:t>
            </a:r>
            <a:r>
              <a:rPr lang="pt-BR" dirty="0"/>
              <a:t> 11:19). Nele Jesus ministra como nosso “Sumo Sacerdote” (</a:t>
            </a:r>
            <a:r>
              <a:rPr lang="pt-BR" dirty="0" err="1"/>
              <a:t>Hb</a:t>
            </a:r>
            <a:r>
              <a:rPr lang="pt-BR" dirty="0"/>
              <a:t> 8:1, 2). Pelo Seu sangue, Cristo entrou no santuário celestial e por isso é nosso Mediador (</a:t>
            </a:r>
            <a:r>
              <a:rPr lang="pt-BR" dirty="0" err="1"/>
              <a:t>Hb</a:t>
            </a:r>
            <a:r>
              <a:rPr lang="pt-BR" dirty="0"/>
              <a:t> 9:12, 14, 15). Nesse santuário, deveria ocorrer um juízo investigativo pouco antes da volta de Jesus.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7606E57B-CF1B-D144-98B0-B2A6A401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Casa no Céu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32FC95A-0A2A-EF4E-819D-AD5C7957044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0898B06-AAEA-E64F-8515-A4816065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Nossa fé não se dirige a um Jesus eternamente imóvel e agonizante na cruz, mas ao Cristo vivo, ressurreto e que intercede por nós. Assim, “temos Advogado junto ao Pai, Jesus Cristo, o Justo”.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A9055A3-1A27-D644-A114-B0505305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Tripla razão para o quarto mandamento (</a:t>
            </a:r>
            <a:r>
              <a:rPr lang="pt-BR" dirty="0" err="1"/>
              <a:t>Êx</a:t>
            </a:r>
            <a:r>
              <a:rPr lang="pt-BR" dirty="0"/>
              <a:t> 20:11). Gênesis 2:3 afirma: (1) a autoridade do sábado, destacado e estabelecido pelo próprio Deus; (2) sua universalidade, porque foi dado a toda a humanidade, quando ainda não havia nenhuma religião, cor de pele ou etnia; (3) sua funcionalidade, pois foi estabelecido para prover restauração ao ser humano, em comunhão com o Criador.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67148C49-C12A-F64D-A489-4D88094E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Monumento ao Criador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AD78505-1F78-5742-8514-5ABEE1E6BD1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7D26A6C-E6F7-174A-80A9-1E24B251DE8F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941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Tema do Office</vt:lpstr>
      <vt:lpstr>Apresentação do PowerPoint</vt:lpstr>
      <vt:lpstr>Identidade Adventista</vt:lpstr>
      <vt:lpstr>Identidade Única</vt:lpstr>
      <vt:lpstr>Apresentação do PowerPoint</vt:lpstr>
      <vt:lpstr>Do Desapontamento à Esperança</vt:lpstr>
      <vt:lpstr>Apresentação do PowerPoint</vt:lpstr>
      <vt:lpstr>Uma Casa no Céu</vt:lpstr>
      <vt:lpstr>Apresentação do PowerPoint</vt:lpstr>
      <vt:lpstr>Monumento ao Criador</vt:lpstr>
      <vt:lpstr>Sete orientações básicas:</vt:lpstr>
      <vt:lpstr>Mil Mentiras, Uma Verdade</vt:lpstr>
      <vt:lpstr>Apresentação do PowerPoint</vt:lpstr>
      <vt:lpstr>Mensageira do Senhor</vt:lpstr>
      <vt:lpstr>Apresentação do PowerPoint</vt:lpstr>
      <vt:lpstr>Firmes Até o Fim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CRESCENDO EM CRISTO</dc:subject>
  <dc:creator>Pr. MARCELO AUGUSTO DE CARVALHO</dc:creator>
  <cp:keywords>www.4tons.com.br</cp:keywords>
  <dc:description>COMÉRCIO PROIBIDO. USO PESSOAL</dc:description>
  <cp:lastModifiedBy>DSA - Juninha Barboza</cp:lastModifiedBy>
  <cp:revision>21</cp:revision>
  <dcterms:created xsi:type="dcterms:W3CDTF">2020-06-24T18:39:15Z</dcterms:created>
  <dcterms:modified xsi:type="dcterms:W3CDTF">2020-08-04T19:07:01Z</dcterms:modified>
  <cp:category>MORDOMIA CRISTÃ</cp:category>
</cp:coreProperties>
</file>