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7" r:id="rId12"/>
    <p:sldId id="268" r:id="rId13"/>
    <p:sldId id="270" r:id="rId14"/>
    <p:sldId id="280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8B73FE-52DE-2A48-91A5-CEF6096A0012}" v="50" dt="2020-06-26T19:36:39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6T16:33:52.711" idx="2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5867" y="2394433"/>
            <a:ext cx="6316133" cy="29620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Bem-vindo à família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6382" y="6271977"/>
            <a:ext cx="1155554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C911A596-9A9A-6544-85A4-1CE6B4364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união matrimonial é para a vida toda e abrange todos os aspectos do ser humano: físico, emocional, intelectual e espiritual.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BFAB08E3-2088-1F44-AAA7-9225BA3B5F7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0EFA134-5092-F243-9674-DDB2AF29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Pureza e Integridade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0A5CE7-A688-0F4A-AAF1-2CA4D7772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cristão dever se esforçar, mediante o poder de Cristo, para conservar o coração e a mente puros, pensando no que é verdadeiro, honesto, justo, puro, amável e de boa-fé (</a:t>
            </a:r>
            <a:r>
              <a:rPr lang="pt-BR" dirty="0" err="1"/>
              <a:t>Fp</a:t>
            </a:r>
            <a:r>
              <a:rPr lang="pt-BR" dirty="0"/>
              <a:t> 4:8).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59BC326-AF4A-B54E-96A3-4B8436DE69BA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5EAC890-1B61-E54E-8174-B44113C291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42390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43190EF-9D6D-2F4D-9E39-7C6E83095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Devemos evitar livros, revistas, programas de rádio e televisão, sites, filmes, vídeos ou jogos cujo conteúdo promova atitudes e valores contrários à vontade de Deus.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57C15789-D6F3-0E4B-9CDD-01D3FC80B89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Novos Problemas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1983346"/>
            <a:ext cx="6247461" cy="4202301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distanciamento afetivo dos entes queridos pode ser uma das provas mais difíceis para um cristão suportar. </a:t>
            </a:r>
          </a:p>
          <a:p>
            <a:r>
              <a:rPr lang="pt-BR" dirty="0"/>
              <a:t>No entanto, Cristo prometeu que as perdas afetivas ou materiais por causa do evangelho serão plenamente recompensadas pelo afeto e apoio dos irmãos na fé e, especialmente, pela vida eterna (Mc 10:29, 30).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79A55B3B-D407-FF40-A9DD-07AB56E062B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B30B5-2DE8-E04F-ACB1-818B747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É possível que alguém se surpreenda ao encontrar alguns membros que, embora congreguem há anos, não vivem plenamente de acordo com os ensinamentos bíblicos. Essa falta de coerência entre a doutrina e a vida prática de certos membros pode desorientar e desencorajar quem está dando os primeiros passos na fé.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0DEE60E5-E0A2-BB40-809B-6C69D511FF32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Para Ser Fiel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você considera difícil viver de acordo com os princípios que Deus apresenta nas Escrituras, não desanime nem se desespere. Você tem um Salvador compassivo e perdoador.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934D1A5-D136-1047-B08C-37A51F9124A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EB5751-E300-214B-AFF6-BBEA1941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todas as épocas, Deus teve um povo que decidiu ser diferente da cultura dominante.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5226BC47-E999-D644-AAB8-C0568D4B357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Como Agradar a Deus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6A4EFA-A83A-304B-BE49-D2FA79A0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Filhos do Rei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Antes de aceitar Cristo, vivíamos em pecado. Como resultado, não tínhamos paz nem felicidade verdadeira. Porém, ao nos entregarmos a Cristo, fomos adotados como filhos do Rei do Universo.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5908D0D7-BC45-BF45-8895-AC35EAAAD6A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7A580F-22F5-0D46-A183-FE487801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À medida que caminhamos diariamente com o Senhor, somos gradativamente transformados à semelhança Dele. Esse processo é chamado na Bíblia de “santificação”.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BBA56697-B54A-B642-8C1B-C024526A245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Dez Princípios Eternos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Recebemos a salvação por meio da fé em Cristo, de maneira totalmente gratuita e não merecida. Uma vez salvos, o Senhor nos dá os mandamentos como o guia fundamental de conduta cristã.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97730D59-BBD6-F844-BC20-9607A51B679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9302A3-679E-BD4D-B39E-6A88D554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obediência aos Dez Mandamentos é a melhor prova de que amamos a Deus e estamos em comunhão com Ele.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AAD46D3D-C95A-4B42-B7B2-B153E704B03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Saúde e Modéstia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Nossa relação com Cristo também se revela quando cuidamos da saúde e nos vestimos de forma decente e modesta. Deus quer que tenhamos saúde e felicidade.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66F3A131-0162-1545-899D-C912016F070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2"/>
          <a:stretch/>
        </p:blipFill>
        <p:spPr>
          <a:xfrm>
            <a:off x="0" y="0"/>
            <a:ext cx="5357687" cy="6693404"/>
          </a:xfr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4A272-8661-3A43-B611-FEE115B3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Decida se vestir de maneira adequada e estabelecer um hábito saudável, para servir melhor o Senhor com todo seu ser.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1A8B8D84-A7F8-5549-AF59-8586AA13973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Amor e Fidelidade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manter boas relações humanas, precisamos ter um espírito perdoador. Se percebemos defeitos nos outros, devemos lembrar que também somos falhos.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4438C81A-0777-6543-826C-2989A3478718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489</Words>
  <Application>Microsoft Office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Tema do Office</vt:lpstr>
      <vt:lpstr>Apresentação do PowerPoint</vt:lpstr>
      <vt:lpstr>Como Agradar a Deus</vt:lpstr>
      <vt:lpstr>Filhos do Rei</vt:lpstr>
      <vt:lpstr>Apresentação do PowerPoint</vt:lpstr>
      <vt:lpstr>Dez Princípios Eternos</vt:lpstr>
      <vt:lpstr>Apresentação do PowerPoint</vt:lpstr>
      <vt:lpstr>Saúde e Modéstia</vt:lpstr>
      <vt:lpstr>Apresentação do PowerPoint</vt:lpstr>
      <vt:lpstr>Amor e Fidelidade</vt:lpstr>
      <vt:lpstr>Apresentação do PowerPoint</vt:lpstr>
      <vt:lpstr>Pureza e Integridade</vt:lpstr>
      <vt:lpstr>Apresentação do PowerPoint</vt:lpstr>
      <vt:lpstr>Novos Problemas</vt:lpstr>
      <vt:lpstr>Apresentação do PowerPoint</vt:lpstr>
      <vt:lpstr>Poder Para Ser Fiel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CRESCENDO EM CRISTO</dc:subject>
  <dc:creator>Pr. MARCELO AUGUSTO DE CARVALHO</dc:creator>
  <cp:keywords>www.4tons.com.br</cp:keywords>
  <dc:description>COMÉRCIO PROIBIDO. USO PESSOAL</dc:description>
  <cp:lastModifiedBy>DSA - Juninha Barboza</cp:lastModifiedBy>
  <cp:revision>15</cp:revision>
  <dcterms:created xsi:type="dcterms:W3CDTF">2020-06-24T18:39:15Z</dcterms:created>
  <dcterms:modified xsi:type="dcterms:W3CDTF">2020-08-04T19:12:10Z</dcterms:modified>
  <cp:category>MORDOMIA CRISTÃ</cp:category>
</cp:coreProperties>
</file>