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2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ustomXml" Target="../customXml/item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0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1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gela de salada com arroz frito, ovos cozidos e hashi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Tigelas com bolinhos de salmão, salad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Tigela de massa pappardelle com creme de ervas, avelãs assadas e queijo parmesão ralad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gela de salada com arroz frito, ovos cozidos e hashi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1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Tigela de massa pappardelle com creme de ervas, avelãs assadas e queijo parmesão ralad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7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9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utoria e Dat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52" name="Título da Apresentação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ubtítulo da Apresentação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M CASAL.png" descr="IMAGEM CAS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730" y="5143850"/>
            <a:ext cx="8648539" cy="9448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LOGO MORDOMO EFICAZ.png" descr="LOGO MORDOMO EFICAZ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524" y="1860521"/>
            <a:ext cx="8658952" cy="3136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LOGO SEMANA DE REAVIVAMENTO ESPIRITUAL.png" descr="LOGO SEMANA DE REAVIVAMENTO ESPIRITUA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830" y="10704416"/>
            <a:ext cx="4413305" cy="1205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311" y="-1203583"/>
            <a:ext cx="21497554" cy="16123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FUNDO 02.png" descr="FUNDO 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-1"/>
            <a:ext cx="24358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2) INVISÍVEL. Para colocarmos a Deus em primeiro lugar, precisamos não somente de fé, mas também fixar nossos olhos no “invisível”, como na experiência de Moisés:"/>
          <p:cNvSpPr txBox="1"/>
          <p:nvPr/>
        </p:nvSpPr>
        <p:spPr>
          <a:xfrm>
            <a:off x="2887303" y="3036441"/>
            <a:ext cx="11342099" cy="7643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b="1" dirty="0"/>
              <a:t>INVISÍVEL</a:t>
            </a:r>
            <a:r>
              <a:rPr lang="pt-BR" dirty="0"/>
              <a:t>: Para colocarmos a Deus em primeiro lugar, precisamos não somente de fé, mas também fixar nossos olhos no “invisível”, como na experiência de Moisés: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“Pela fé, Moisés abandonou o Egito, não ficando amedrontado com a ira do rei, pois permaneceu firme como quem vê aquele que é invisível”…"/>
          <p:cNvSpPr txBox="1"/>
          <p:nvPr/>
        </p:nvSpPr>
        <p:spPr>
          <a:xfrm>
            <a:off x="4112897" y="4113659"/>
            <a:ext cx="16158206" cy="5488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dirty="0"/>
              <a:t>“Pela fé, Moisés abandonou o Egito, não ficando amedrontado com a ira do rei, pois permaneceu firme como quem vê aquele que é invisível” </a:t>
            </a:r>
          </a:p>
          <a:p>
            <a: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dirty="0"/>
              <a:t>(</a:t>
            </a:r>
            <a:r>
              <a:rPr lang="pt-BR" dirty="0" err="1"/>
              <a:t>Hb</a:t>
            </a:r>
            <a:r>
              <a:rPr lang="pt-BR" dirty="0"/>
              <a:t> 11:27).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Precisamos confiar Nele. Decidir diariamente estar em Sua presença por meio da nossa devoção diária, da oração, da meditação em Suas promessas e do estudo da Bíblia."/>
          <p:cNvSpPr txBox="1"/>
          <p:nvPr/>
        </p:nvSpPr>
        <p:spPr>
          <a:xfrm>
            <a:off x="4000837" y="4113658"/>
            <a:ext cx="16382325" cy="5488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Precisamos confiar Nele. Decidir diariamente estar em Sua presença por meio da nossa devoção diária, da oração, da meditação em Suas promessas e do estudo da Bíblia.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Como podemos tomar uma decisão firme e feliz para colocar o Deus em nossas vidas?"/>
          <p:cNvSpPr txBox="1"/>
          <p:nvPr/>
        </p:nvSpPr>
        <p:spPr>
          <a:xfrm>
            <a:off x="4112897" y="3728938"/>
            <a:ext cx="16158206" cy="625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dirty="0"/>
              <a:t>Como podemos tomar uma decisão firme e feliz para colocar o Deus em nossas vidas?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655" y="-413620"/>
            <a:ext cx="21814861" cy="14543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FUNDO 06.png" descr="FUNDO 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3) JUSTO. Para colocarmos a Deus em primeiro lugar, precisamos não apenas ter fé e fixar nossos olhos no invisível, mas também experimentar Sua maravilhosa justiça."/>
          <p:cNvSpPr txBox="1"/>
          <p:nvPr/>
        </p:nvSpPr>
        <p:spPr>
          <a:xfrm>
            <a:off x="2887303" y="3036441"/>
            <a:ext cx="11342099" cy="7643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b="1" dirty="0"/>
              <a:t>JUSTO</a:t>
            </a:r>
            <a:r>
              <a:rPr lang="pt-BR" dirty="0"/>
              <a:t>:</a:t>
            </a:r>
            <a:r>
              <a:rPr dirty="0"/>
              <a:t> </a:t>
            </a:r>
            <a:r>
              <a:rPr lang="pt-BR" dirty="0"/>
              <a:t>Para colocarmos a Deus em primeiro lugar, precisamos não apenas ter fé e fixar nossos olhos no invisível, mas também experimentar Sua maravilhosa justiça.  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8837" y="-477205"/>
            <a:ext cx="19560545" cy="14670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FUNDO 02.png" descr="FUNDO 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-1"/>
            <a:ext cx="24358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Quando decidimos colocar Deus em primeiro lugar, é porque percebermos que Ele tem um plano para cada um de nós."/>
          <p:cNvSpPr txBox="1"/>
          <p:nvPr/>
        </p:nvSpPr>
        <p:spPr>
          <a:xfrm>
            <a:off x="2887303" y="3575050"/>
            <a:ext cx="10326764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b="1" dirty="0"/>
              <a:t>Quando decidimos colocar Deus em primeiro lugar, é porque percebermos que Ele tem um plano para cada um de nós. 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FUNDO 04.png" descr="FUNDO 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4) SERVIR A DEUS. Colocar a Deus em primeiro lugar requer não somente um ato de fé, fixar os olhos no invisível e experimentar Sua justiça, como também, e principalmente, responder Seu chamado de servi-Lo!"/>
          <p:cNvSpPr txBox="1"/>
          <p:nvPr/>
        </p:nvSpPr>
        <p:spPr>
          <a:xfrm>
            <a:off x="4112897" y="3575050"/>
            <a:ext cx="16158206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b="1" dirty="0"/>
              <a:t>SERVIR A DEUS</a:t>
            </a:r>
            <a:r>
              <a:rPr lang="pt-BR" dirty="0"/>
              <a:t>: Colocar a Deus em primeiro lugar requer não somente um ato de fé, fixar os olhos no invisível e experimentar Sua justiça, como também, e principalmente, responder Seu chamado de servi-Lo!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Estaremos prontos e dispostos para, com Isaías, responder este tão crucial chamado?…"/>
          <p:cNvSpPr txBox="1"/>
          <p:nvPr/>
        </p:nvSpPr>
        <p:spPr>
          <a:xfrm>
            <a:off x="3562457" y="2497832"/>
            <a:ext cx="17259087" cy="8720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dirty="0"/>
              <a:t>Estaremos prontos e dispostos para, com Isaías, responder este tão crucial chamado? </a:t>
            </a:r>
          </a:p>
          <a:p>
            <a:pPr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dirty="0"/>
              <a:t>“Eis-me aqui, envia-me a mim” (</a:t>
            </a:r>
            <a:r>
              <a:rPr lang="pt-BR" dirty="0" err="1"/>
              <a:t>Is</a:t>
            </a:r>
            <a:r>
              <a:rPr lang="pt-BR" dirty="0"/>
              <a:t> 6:8).</a:t>
            </a:r>
          </a:p>
          <a:p>
            <a:pPr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endParaRPr lang="pt-BR" dirty="0"/>
          </a:p>
          <a:p>
            <a:pPr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dirty="0"/>
              <a:t>Decidir colocar a Deus em primeiro lugar e dedicar-se inteiramente ao Seu serviço, envolverá sua vida pela paz.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FUNDO 03.png" descr="FUNDO 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5) TESOUROS. Colocar a Deus em primeiro lugar exigirá que fixemos nossos olhos no invisível e que experimentemos Sua justiça ao decidirmos servi-Lo."/>
          <p:cNvSpPr txBox="1"/>
          <p:nvPr/>
        </p:nvSpPr>
        <p:spPr>
          <a:xfrm>
            <a:off x="10853661" y="3575050"/>
            <a:ext cx="11530089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b="1" dirty="0"/>
              <a:t>TESOUROS</a:t>
            </a:r>
            <a:r>
              <a:rPr lang="pt-BR" dirty="0"/>
              <a:t>: Colocar a Deus em primeiro lugar exigirá que fixemos nossos olhos no invisível e que experimentemos Sua justiça ao decidirmos servi-Lo.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Isso será refletido na maneira com que administramos os tesouros que o Pai celestial coloca em nossas mãos e na nossa disposição de colocar a Deus em primeiro lugar na administração dos nossos recursos."/>
          <p:cNvSpPr txBox="1"/>
          <p:nvPr/>
        </p:nvSpPr>
        <p:spPr>
          <a:xfrm>
            <a:off x="4112897" y="3575050"/>
            <a:ext cx="16158206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Isso será refletido na maneira com que administramos os tesouros que o Pai celestial coloca em nossas mãos e na nossa disposição de colocar a Deus em primeiro lugar na administração dos nossos recursos.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FUNDO 04.png" descr="FUNDO 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Colocando a Deus em Primeiro Lugar"/>
          <p:cNvSpPr txBox="1"/>
          <p:nvPr/>
        </p:nvSpPr>
        <p:spPr>
          <a:xfrm>
            <a:off x="2679174" y="4492481"/>
            <a:ext cx="19025652" cy="473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5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sz="12500" b="1" dirty="0"/>
              <a:t>COLOCANDO </a:t>
            </a:r>
          </a:p>
          <a:p>
            <a:r>
              <a:rPr lang="pt-BR" sz="12500" b="1" dirty="0"/>
              <a:t>A DEUS EM PRIMEIRO LUGAR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9912" y="-1358394"/>
            <a:ext cx="24069758" cy="16046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FUNDO 02.png" descr="FUNDO 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" y="0"/>
            <a:ext cx="24358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Que bênção será para a nossa vida como família e como igreja quando colocarmos em prática as instruções de Deus em nossa experiência pessoal!"/>
          <p:cNvSpPr txBox="1"/>
          <p:nvPr/>
        </p:nvSpPr>
        <p:spPr>
          <a:xfrm>
            <a:off x="2887303" y="3036441"/>
            <a:ext cx="10326764" cy="7643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Que bênção será para a nossa vida como família e como igreja quando colocarmos em prática as instruções de Deus em nossa experiência pessoal! 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FUNDO 04.png" descr="FUNDO 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MEU COMPROMISSO:"/>
          <p:cNvSpPr txBox="1"/>
          <p:nvPr/>
        </p:nvSpPr>
        <p:spPr>
          <a:xfrm>
            <a:off x="4112897" y="6172200"/>
            <a:ext cx="16158206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dirty="0"/>
              <a:t>MEU COMPROMISSO: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Comprometo-me a orar diariamente durante esta semana: “Senhor, ajuda-me a colocar-Te em primeiro lugar. Ajude-me a ser fiel e generoso com os recursos por meio dos quais Tu abençoas minha vida e a da minha família. Quero colocar-Te em primeiro lugar em t"/>
          <p:cNvSpPr txBox="1"/>
          <p:nvPr/>
        </p:nvSpPr>
        <p:spPr>
          <a:xfrm>
            <a:off x="3504679" y="2651720"/>
            <a:ext cx="17374642" cy="8412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dirty="0"/>
              <a:t>Comprometo-me a orar diariamente durante esta semana: “Senhor, ajuda-me a colocar-Te em primeiro lugar. Ajude-me a ser fiel e generoso com os recursos por meio dos quais Tu abençoas minha vida e a da minha família. Quero colocar-Te em primeiro lugar em todas as áreas da minha vida pessoal e familiar, e quero ser fiel e generoso com o dízimo e as ofertas regulares, proporcionais e sistemáticas. 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Autoria e Dat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40" name="Título da Apresentação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Subtítulo da Apresentação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2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M CASAL.png" descr="IMAGEM CAS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387" y="1980740"/>
            <a:ext cx="10841225" cy="11843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LOGO SEMANA DE REAVIVAMENTO ESPIRITUAL.png" descr="LOGO SEMANA DE REAVIVAMENTO ESPIRITU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5144" y="10934215"/>
            <a:ext cx="4413305" cy="1205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620" y="-701017"/>
            <a:ext cx="22108958" cy="14739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FUNDO 02.png" descr="FUNDO 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-1"/>
            <a:ext cx="24358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Quem projetou uma natureza tão bonita? O único e verdadeiro Deus, nosso Criador, Provedor e Redentor."/>
          <p:cNvSpPr txBox="1"/>
          <p:nvPr/>
        </p:nvSpPr>
        <p:spPr>
          <a:xfrm>
            <a:off x="2480667" y="3154853"/>
            <a:ext cx="12659170" cy="7027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9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b="1" dirty="0"/>
              <a:t>Quem projetou uma natureza tão bonita? O único e verdadeiro Deus, nosso Criador, Provedor e Redentor.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25109" y="-812489"/>
            <a:ext cx="19595282" cy="14696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FUNDO 03.png" descr="FUNDO 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em dúvida alguma, a Palavra de Deus e a natureza nos apresentam a maravilhosa obra do mais Inteligente Desenhista, nosso Criador e Redentor, Cristo Jesus."/>
          <p:cNvSpPr txBox="1"/>
          <p:nvPr/>
        </p:nvSpPr>
        <p:spPr>
          <a:xfrm>
            <a:off x="10895197" y="3036441"/>
            <a:ext cx="11546032" cy="7643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b="1" dirty="0"/>
              <a:t>Sem dúvida alguma, a Palavra de Deus e a natureza nos apresentam a maravilhosa obra do mais Inteligente Desenhista, nosso Criador e Redentor, Cristo Jesus.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Que visão de mundo extraordinária as Sagradas Escrituras fornecem para a jornada da nossa vida! O Senhor nosso Deus é o Criador (portanto, Ele é o dono de todo o Universo)."/>
          <p:cNvSpPr txBox="1"/>
          <p:nvPr/>
        </p:nvSpPr>
        <p:spPr>
          <a:xfrm>
            <a:off x="4112897" y="4113659"/>
            <a:ext cx="16158207" cy="5488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Que visão de mundo extraordinária as Sagradas Escrituras fornecem para a jornada da nossa vida! O Senhor nosso Deus é o Criador (portanto, Ele é o dono de todo o Universo).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566" y="-1108688"/>
            <a:ext cx="22851576" cy="15182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FUNDO 06.png" descr="FUNDO 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Então, como poderemos estar determinados para, colocar a Deus em primeiro lugar em nossa vida, além de colocá-Lo em primeiro lugar na administração daquilo que Ele nos dá para administrar, seja muito, seja pouco?"/>
          <p:cNvSpPr txBox="1"/>
          <p:nvPr/>
        </p:nvSpPr>
        <p:spPr>
          <a:xfrm>
            <a:off x="2887303" y="2727631"/>
            <a:ext cx="12879692" cy="8720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Então, como poderemos estar determinados para, colocar a Deus em primeiro lugar em nossa vida, além de colocá-Lo em primeiro lugar na administração daquilo que Ele nos dá para administrar, seja muito, seja pouco?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Existem cinco elementos que podem nos ajudar a colocar a Deus em primeiro lugar:"/>
          <p:cNvSpPr txBox="1"/>
          <p:nvPr/>
        </p:nvSpPr>
        <p:spPr>
          <a:xfrm>
            <a:off x="4554865" y="3728938"/>
            <a:ext cx="15274270" cy="625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b="1" dirty="0"/>
              <a:t>Existem cinco elementos que podem nos ajudar a colocar a Deus em primeiro lugar: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1) FÉ. Para colocarmos a Deus em primeiro lugar, precisamos de fé. “Ora, a fé é a certeza de coisas que se esperam, a convicção de fatos que não se veem” (Hb 11:1)."/>
          <p:cNvSpPr txBox="1"/>
          <p:nvPr/>
        </p:nvSpPr>
        <p:spPr>
          <a:xfrm>
            <a:off x="4112897" y="4113659"/>
            <a:ext cx="16158206" cy="5488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b="1" dirty="0"/>
              <a:t>FÉ</a:t>
            </a:r>
            <a:r>
              <a:rPr lang="pt-BR" dirty="0"/>
              <a:t>: Para colocarmos a Deus em primeiro lugar, precisamos de fé. </a:t>
            </a:r>
          </a:p>
          <a:p>
            <a:r>
              <a:rPr lang="pt-BR" dirty="0"/>
              <a:t>“Ora, a fé é a certeza de coisas que se esperam, a convicção de fatos que não se veem” (</a:t>
            </a:r>
            <a:r>
              <a:rPr lang="pt-BR" dirty="0" err="1"/>
              <a:t>Hb</a:t>
            </a:r>
            <a:r>
              <a:rPr lang="pt-BR" dirty="0"/>
              <a:t> 11:1).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76904" y="-1351666"/>
            <a:ext cx="24628998" cy="16419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FUNDO 07.png" descr="FUNDO 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07" y="-1"/>
            <a:ext cx="236728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Eu quero escolher a luz. Eu quero escolher Jesus. Quero, pela fé, colocar a Deus em primeiro lugar em todas as áreas da minha vida, inclusive na administração de tudo o que Ele me deu. E você?"/>
          <p:cNvSpPr txBox="1"/>
          <p:nvPr/>
        </p:nvSpPr>
        <p:spPr>
          <a:xfrm>
            <a:off x="10413114" y="2497832"/>
            <a:ext cx="11342098" cy="8720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Eu quero escolher a luz. Eu quero escolher Jesus. Quero, pela fé, colocar a Deus em primeiro lugar em todas as áreas da minha vida, inclusive na administração de tudo o que Ele me deu. E você?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4F9E3DF7FBAB4A9A6D824FE11CA10C" ma:contentTypeVersion="19" ma:contentTypeDescription="Create a new document." ma:contentTypeScope="" ma:versionID="0229a747fff1210a708aa928cb54ca39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7bbbe0ec1c6624671d4add114ad428c7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A10F49C2-9DAB-4F50-840E-8658255D0FD3}"/>
</file>

<file path=customXml/itemProps2.xml><?xml version="1.0" encoding="utf-8"?>
<ds:datastoreItem xmlns:ds="http://schemas.openxmlformats.org/officeDocument/2006/customXml" ds:itemID="{050A433B-30CD-41D0-86DA-CD3990B7BB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EA827C-0855-4959-8A5B-2C5C3860AC6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641</Words>
  <Application>Microsoft Office PowerPoint</Application>
  <PresentationFormat>Personalizar</PresentationFormat>
  <Paragraphs>27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7" baseType="lpstr">
      <vt:lpstr>Avenir Next LT Pro Bold</vt:lpstr>
      <vt:lpstr>Helvetica Neue</vt:lpstr>
      <vt:lpstr>Helvetica Neue Medium</vt:lpstr>
      <vt:lpstr>21_BasicWhite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DSA - Daiana Escobar</dc:creator>
  <cp:lastModifiedBy>DSA - Daiana Escobar</cp:lastModifiedBy>
  <cp:revision>3</cp:revision>
  <dcterms:modified xsi:type="dcterms:W3CDTF">2023-11-29T17:25:28Z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