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730" y="5143850"/>
            <a:ext cx="8648539" cy="9448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OGO MORDOMO EFICAZ.png" descr="LOGO MORDOMO EFICA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524" y="1860521"/>
            <a:ext cx="8658952" cy="313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30" y="10704416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m" descr="Imagem"/>
          <p:cNvPicPr>
            <a:picLocks noChangeAspect="1"/>
          </p:cNvPicPr>
          <p:nvPr/>
        </p:nvPicPr>
        <p:blipFill>
          <a:blip r:embed="rId2"/>
          <a:srcRect l="124" r="124"/>
          <a:stretch>
            <a:fillRect/>
          </a:stretch>
        </p:blipFill>
        <p:spPr>
          <a:xfrm>
            <a:off x="-7576904" y="-1351666"/>
            <a:ext cx="24628998" cy="16419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FUNDO 07.png" descr="FUNDO 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07" y="-1"/>
            <a:ext cx="236728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“Esforçai-vos por alcançar as coisas a que Deus dá valor, e para cuja obtenção, Cristo deu Sua preciosa vida” (Ellen G. White, Conselhos sobre Mordomia, p. 138)."/>
          <p:cNvSpPr txBox="1"/>
          <p:nvPr/>
        </p:nvSpPr>
        <p:spPr>
          <a:xfrm>
            <a:off x="10394064" y="3282662"/>
            <a:ext cx="11342098" cy="715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“</a:t>
            </a:r>
            <a:r>
              <a:rPr dirty="0" err="1"/>
              <a:t>Esforçai-vos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alcançar</a:t>
            </a:r>
            <a:r>
              <a:rPr dirty="0"/>
              <a:t> as </a:t>
            </a:r>
            <a:r>
              <a:rPr dirty="0" err="1"/>
              <a:t>coisas</a:t>
            </a:r>
            <a:r>
              <a:rPr dirty="0"/>
              <a:t> a que Deus </a:t>
            </a:r>
            <a:r>
              <a:rPr dirty="0" err="1"/>
              <a:t>dá</a:t>
            </a:r>
            <a:r>
              <a:rPr dirty="0"/>
              <a:t> valor, e para </a:t>
            </a:r>
            <a:r>
              <a:rPr dirty="0" err="1"/>
              <a:t>cuja</a:t>
            </a:r>
            <a:r>
              <a:rPr dirty="0"/>
              <a:t> </a:t>
            </a:r>
            <a:r>
              <a:rPr dirty="0" err="1"/>
              <a:t>obtenção</a:t>
            </a:r>
            <a:r>
              <a:rPr dirty="0"/>
              <a:t>, Cristo </a:t>
            </a:r>
            <a:r>
              <a:rPr dirty="0" err="1"/>
              <a:t>deu</a:t>
            </a:r>
            <a:r>
              <a:rPr dirty="0"/>
              <a:t> Sua </a:t>
            </a:r>
            <a:r>
              <a:rPr dirty="0" err="1"/>
              <a:t>preciosa</a:t>
            </a:r>
            <a:r>
              <a:rPr dirty="0"/>
              <a:t> </a:t>
            </a:r>
            <a:r>
              <a:rPr dirty="0" err="1"/>
              <a:t>vida</a:t>
            </a:r>
            <a:r>
              <a:rPr dirty="0"/>
              <a:t>” </a:t>
            </a:r>
            <a:endParaRPr lang="pt-BR" dirty="0"/>
          </a:p>
          <a:p>
            <a:r>
              <a:rPr sz="5400" dirty="0"/>
              <a:t>(Ellen G. White, </a:t>
            </a:r>
            <a:r>
              <a:rPr sz="5400" dirty="0" err="1"/>
              <a:t>Conselhos</a:t>
            </a:r>
            <a:r>
              <a:rPr sz="5400" dirty="0"/>
              <a:t> </a:t>
            </a:r>
            <a:r>
              <a:rPr sz="5400" dirty="0" err="1"/>
              <a:t>sobre</a:t>
            </a:r>
            <a:r>
              <a:rPr sz="5400" dirty="0"/>
              <a:t> </a:t>
            </a:r>
            <a:r>
              <a:rPr sz="5400" dirty="0" err="1"/>
              <a:t>Mordomia</a:t>
            </a:r>
            <a:r>
              <a:rPr sz="5400" dirty="0"/>
              <a:t>, p. 138).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m" descr="Imagem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6256311" y="-1203583"/>
            <a:ext cx="21497554" cy="1612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Faça dos seus momentos de devoção com Jesus a sua primeira prioridade diária, e você colherá ricos benefícios em todos os aspectos da sua vida."/>
          <p:cNvSpPr txBox="1"/>
          <p:nvPr/>
        </p:nvSpPr>
        <p:spPr>
          <a:xfrm>
            <a:off x="2887303" y="3695700"/>
            <a:ext cx="11342099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Faça dos seus momentos de devoção com Jesus a sua primeira prioridade diária, e você colherá ricos benefícios em todos os aspectos da sua vida.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Essa é a principal condição para crescer como um mordomo fiel dos recursos dados por Deus. Tente! Você verá!"/>
          <p:cNvSpPr txBox="1"/>
          <p:nvPr/>
        </p:nvSpPr>
        <p:spPr>
          <a:xfrm>
            <a:off x="3875723" y="2959497"/>
            <a:ext cx="16632553" cy="779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Essa é a principal condição para crescer como um mordomo fiel dos recursos dados por Deus. </a:t>
            </a:r>
          </a:p>
          <a:p>
            <a:r>
              <a:rPr lang="pt-BR" dirty="0"/>
              <a:t>Tente! Você verá!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MEU COMPROMISSO:"/>
          <p:cNvSpPr txBox="1"/>
          <p:nvPr/>
        </p:nvSpPr>
        <p:spPr>
          <a:xfrm>
            <a:off x="4000838" y="6478598"/>
            <a:ext cx="16382325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MEU COMPROMISSO: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Comprometo-me a separar os primeiros momentos de cada dia para comungar com o Senhor por meio da oração, do estudo da Bíblia, do Espírito de Profecia, da lição da Escola Sabatina, e de participar do culto familiar."/>
          <p:cNvSpPr txBox="1"/>
          <p:nvPr/>
        </p:nvSpPr>
        <p:spPr>
          <a:xfrm>
            <a:off x="4112897" y="2092702"/>
            <a:ext cx="16158206" cy="845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/>
          </a:p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Comprometo-me a separar os primeiros momentos de cada dia para comungar com o Senhor por meio da oração, do estudo da Bíblia, do Espírito de Profecia, da lição da Escola Sabatina, e de participar do culto familiar.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16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8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87" y="1980740"/>
            <a:ext cx="10841225" cy="1184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144" y="10934215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Ousando ir mais fundo e colocando o que é mais importante em primeiro lugar"/>
          <p:cNvSpPr txBox="1"/>
          <p:nvPr/>
        </p:nvSpPr>
        <p:spPr>
          <a:xfrm>
            <a:off x="3488482" y="4339779"/>
            <a:ext cx="17407036" cy="5036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2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sz="10000" dirty="0"/>
              <a:t>OUSANDO IR MAIS FUNDO E COLOCANDO O QUE É MAIS IMPORTANTE EM PRIMEIRO LUGAR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153" y="0"/>
            <a:ext cx="2057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Certa vez, uma professora estava tentando ensinar aos seus alunos a importância de estabelecer prioridades."/>
          <p:cNvSpPr txBox="1"/>
          <p:nvPr/>
        </p:nvSpPr>
        <p:spPr>
          <a:xfrm>
            <a:off x="3223617" y="2120900"/>
            <a:ext cx="11409359" cy="947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Certa vez, uma professora estava tentando ensinar aos seus alunos a importância de estabelecer prioridades.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É isso que acontece com nossa vida – precisamos aprender a colocar as grandes pedras (prioridades espirituais) da nossa vida em primeiro lugar. Isso se aplica à nossa devoção diária, nossos hábitos de mordomia, incluindo o dízimo e as ofertas."/>
          <p:cNvSpPr txBox="1"/>
          <p:nvPr/>
        </p:nvSpPr>
        <p:spPr>
          <a:xfrm>
            <a:off x="3579856" y="3162300"/>
            <a:ext cx="17224289" cy="739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É isso que acontece com nossa vida – precisamos aprender a colocar as grandes pedras (prioridades espirituais) da nossa vida em primeiro lugar. Isso se aplica à nossa devoção diária, nossos hábitos de mordomia, incluindo o dízimo e as ofertas.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m" descr="Imagem"/>
          <p:cNvPicPr>
            <a:picLocks noChangeAspect="1"/>
          </p:cNvPicPr>
          <p:nvPr/>
        </p:nvPicPr>
        <p:blipFill>
          <a:blip r:embed="rId2"/>
          <a:srcRect l="5572" r="5572"/>
          <a:stretch>
            <a:fillRect/>
          </a:stretch>
        </p:blipFill>
        <p:spPr>
          <a:xfrm>
            <a:off x="-5125109" y="-812489"/>
            <a:ext cx="19595282" cy="1469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É fácil nos enganar pensando que tomar a decisão de servir a Deus é o mesmo que conhecê-Lo. Mas Deus está nos chamando para estar com Ele antes de servi-Lo (Mc 3:14)."/>
          <p:cNvSpPr txBox="1"/>
          <p:nvPr/>
        </p:nvSpPr>
        <p:spPr>
          <a:xfrm>
            <a:off x="10042308" y="3036441"/>
            <a:ext cx="12684342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É fácil nos enganar pensando que tomar a decisão de servir a Deus é o mesmo que conhecê-Lo. Mas Deus está nos chamando para estar com Ele antes de servi-Lo (Mc 3:14).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m" descr="Imagem"/>
          <p:cNvPicPr>
            <a:picLocks noChangeAspect="1"/>
          </p:cNvPicPr>
          <p:nvPr/>
        </p:nvPicPr>
        <p:blipFill>
          <a:blip r:embed="rId2"/>
          <a:srcRect t="171" b="171"/>
          <a:stretch>
            <a:fillRect/>
          </a:stretch>
        </p:blipFill>
        <p:spPr>
          <a:xfrm>
            <a:off x="5359566" y="-1108688"/>
            <a:ext cx="22851576" cy="1518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empre que damos a Deus o primeiro lugar, Ele retribui com muito mais. Em Mateus 6:33 lemos, “Mas busquem em primeiro lugar o Reino de Deus e a Sua justiça, e todas estas coisas lhes serão acrescentadas”."/>
          <p:cNvSpPr txBox="1"/>
          <p:nvPr/>
        </p:nvSpPr>
        <p:spPr>
          <a:xfrm>
            <a:off x="2887303" y="2727631"/>
            <a:ext cx="12879692" cy="872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Sempre que damos a Deus o primeiro lugar, Ele retribui com muito mais. </a:t>
            </a:r>
          </a:p>
          <a:p>
            <a:r>
              <a:rPr lang="pt-BR" dirty="0"/>
              <a:t>Em Mateus 6:33 lemos, </a:t>
            </a:r>
          </a:p>
          <a:p>
            <a:r>
              <a:rPr lang="pt-BR" dirty="0"/>
              <a:t>“Mas busquem em primeiro lugar o Reino de Deus e a Sua justiça, e todas estas coisas lhes serão acrescentadas”.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UGESTÕES PRÁTICAS PARA IR MAIS FUNDO…"/>
          <p:cNvSpPr txBox="1"/>
          <p:nvPr/>
        </p:nvSpPr>
        <p:spPr>
          <a:xfrm>
            <a:off x="2141170" y="3162300"/>
            <a:ext cx="20101660" cy="739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SUGESTÕES PRÁTICAS PARA IR MAIS FUNDO</a:t>
            </a:r>
          </a:p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 </a:t>
            </a:r>
          </a:p>
          <a:p>
            <a: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Depois de ter feito o seu compromisso de colocar a Deus em primeiro lugar, o que fazer para controlar o seu tempo com Ele todos os dias enquanto você busca um derramamento mais profundo do Seu Espírito?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Procure um lugar reservado para se encontrar a sós com Deus.…"/>
          <p:cNvSpPr txBox="1"/>
          <p:nvPr/>
        </p:nvSpPr>
        <p:spPr>
          <a:xfrm>
            <a:off x="2924093" y="3575050"/>
            <a:ext cx="18535814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889000" indent="-889000" algn="l">
              <a:buSzPct val="123000"/>
              <a:buChar char="•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Procure um lugar reservado para se encontrar a sós com Deus.</a:t>
            </a:r>
          </a:p>
          <a:p>
            <a:pPr marL="889000" indent="-889000" algn="l">
              <a:buSzPct val="123000"/>
              <a:buChar char="•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Durma cedo para poder acordar cedo. </a:t>
            </a:r>
          </a:p>
          <a:p>
            <a:pPr marL="889000" indent="-889000" algn="l">
              <a:buSzPct val="123000"/>
              <a:buChar char="•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Elimine todas as distrações, se possível. </a:t>
            </a:r>
          </a:p>
          <a:p>
            <a:pPr marL="889000" indent="-889000" algn="l">
              <a:buSzPct val="123000"/>
              <a:buChar char="•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Confesse os seus pecados e livre-se das brechas espirituais.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Peça um batismo diário do Espírito Santo.…"/>
          <p:cNvSpPr txBox="1"/>
          <p:nvPr/>
        </p:nvSpPr>
        <p:spPr>
          <a:xfrm>
            <a:off x="2674121" y="2497832"/>
            <a:ext cx="19035758" cy="872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89000" indent="-889000" algn="l">
              <a:buSzPct val="123000"/>
              <a:buChar char="•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Peça um batismo diário do Espírito Santo. </a:t>
            </a:r>
          </a:p>
          <a:p>
            <a:pPr marL="889000" indent="-889000" algn="l">
              <a:buSzPct val="123000"/>
              <a:buChar char="•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Reserve um tempo para orar e estudar a Bíblia. </a:t>
            </a:r>
          </a:p>
          <a:p>
            <a:pPr marL="889000" indent="-889000" algn="l">
              <a:buSzPct val="123000"/>
              <a:buChar char="•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Continue pedindo uma caminhada mais profunda. </a:t>
            </a:r>
          </a:p>
          <a:p>
            <a:pPr marL="889000" indent="-889000" algn="l">
              <a:buSzPct val="123000"/>
              <a:buChar char="•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Por último, mas não menos importante, mantenha Deus ao seu lado ao longo do seu dia.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F9E3DF7FBAB4A9A6D824FE11CA10C" ma:contentTypeVersion="19" ma:contentTypeDescription="Create a new document." ma:contentTypeScope="" ma:versionID="0229a747fff1210a708aa928cb54ca39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bbbe0ec1c6624671d4add114ad428c7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AC13A2EC-02B1-459E-972F-AD763B573A29}"/>
</file>

<file path=customXml/itemProps2.xml><?xml version="1.0" encoding="utf-8"?>
<ds:datastoreItem xmlns:ds="http://schemas.openxmlformats.org/officeDocument/2006/customXml" ds:itemID="{AE228BFD-C8E3-4A13-97E2-9D5F31214A79}"/>
</file>

<file path=customXml/itemProps3.xml><?xml version="1.0" encoding="utf-8"?>
<ds:datastoreItem xmlns:ds="http://schemas.openxmlformats.org/officeDocument/2006/customXml" ds:itemID="{7D87BDF5-F634-40B5-A0F6-DDB1C6E10EE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Microsoft Office PowerPoint</Application>
  <PresentationFormat>Personalizar</PresentationFormat>
  <Paragraphs>26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Avenir Next LT Pro Bold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DSA - Daiana Escobar</dc:creator>
  <cp:lastModifiedBy>DSA - Daiana Escobar</cp:lastModifiedBy>
  <cp:revision>1</cp:revision>
  <dcterms:modified xsi:type="dcterms:W3CDTF">2023-11-20T16:44:44Z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