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1" d="100"/>
          <a:sy n="51" d="100"/>
        </p:scale>
        <p:origin x="87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ia e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1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13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to Princip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Informações do f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Informações do fato</a:t>
            </a:r>
          </a:p>
        </p:txBody>
      </p:sp>
      <p:sp>
        <p:nvSpPr>
          <p:cNvPr id="1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ribuiçã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Atribuição</a:t>
            </a:r>
          </a:p>
        </p:txBody>
      </p:sp>
      <p:sp>
        <p:nvSpPr>
          <p:cNvPr id="116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“Citação Notável”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ês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gela de salada com arroz frito, ovos cozidos e hashi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Tigelas com bolinhos de salmão, salada e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Tigela de massa pappardelle com creme de ervas, avelãs assadas e queijo parmesão ralado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igela de salada com arroz frito, ovos cozidos e hashi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bacates e limõ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a Apresentação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Título da Apresentação</a:t>
            </a:r>
          </a:p>
        </p:txBody>
      </p:sp>
      <p:sp>
        <p:nvSpPr>
          <p:cNvPr id="23" name="Autoria e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Autoria e Data</a:t>
            </a:r>
          </a:p>
        </p:txBody>
      </p:sp>
      <p:sp>
        <p:nvSpPr>
          <p:cNvPr id="2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da Apresentação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gelas com bolinhos de salmão, salada e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Título do Slide</a:t>
            </a:r>
          </a:p>
        </p:txBody>
      </p:sp>
      <p:sp>
        <p:nvSpPr>
          <p:cNvPr id="34" name="Nível de Corpo Um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Subtítulo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e 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o Slid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43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44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rcado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Marcadores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61" name="Nível de Corpo Um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Tigela de massa pappardelle com creme de ervas, avelãs assadas e queijo parmesão ralado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ítulo da Seção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da Seção</a:t>
            </a:r>
          </a:p>
        </p:txBody>
      </p:sp>
      <p:sp>
        <p:nvSpPr>
          <p:cNvPr id="7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penas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Título do Slide</a:t>
            </a:r>
          </a:p>
        </p:txBody>
      </p:sp>
      <p:sp>
        <p:nvSpPr>
          <p:cNvPr id="80" name="Subtítulo do Slid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do Slide</a:t>
            </a:r>
          </a:p>
        </p:txBody>
      </p:sp>
      <p:sp>
        <p:nvSpPr>
          <p:cNvPr id="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ítulo da Agend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Título da Agenda</a:t>
            </a:r>
          </a:p>
        </p:txBody>
      </p:sp>
      <p:sp>
        <p:nvSpPr>
          <p:cNvPr id="8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Subtítulo de Agenda</a:t>
            </a:r>
          </a:p>
        </p:txBody>
      </p:sp>
      <p:sp>
        <p:nvSpPr>
          <p:cNvPr id="90" name="Nível de Corpo Um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Tópicos da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o Slid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Título do Slide</a:t>
            </a:r>
          </a:p>
        </p:txBody>
      </p:sp>
      <p:sp>
        <p:nvSpPr>
          <p:cNvPr id="3" name="Nível de Corpo Um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Texto com marcadores do slide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152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3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7730" y="5143850"/>
            <a:ext cx="8648539" cy="94481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LOGO MORDOMO EFICAZ.png" descr="LOGO MORDOMO EFICAZ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524" y="1860521"/>
            <a:ext cx="8658953" cy="3136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2830" y="10704416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m" descr="Imagem"/>
          <p:cNvPicPr>
            <a:picLocks noChangeAspect="1"/>
          </p:cNvPicPr>
          <p:nvPr/>
        </p:nvPicPr>
        <p:blipFill>
          <a:blip r:embed="rId2"/>
          <a:srcRect l="5393" r="5393"/>
          <a:stretch>
            <a:fillRect/>
          </a:stretch>
        </p:blipFill>
        <p:spPr>
          <a:xfrm>
            <a:off x="7145311" y="-1711583"/>
            <a:ext cx="21497554" cy="161231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“Será que vocês não sabem que o corpo de vocês é santuário do Espírito Santo, que está em vocês e que vocês receberam de Deus, e que vocês não pertencem a vocês mesmos?” (1Co 6:19). Na"/>
          <p:cNvSpPr txBox="1"/>
          <p:nvPr/>
        </p:nvSpPr>
        <p:spPr>
          <a:xfrm>
            <a:off x="2887303" y="1420614"/>
            <a:ext cx="11342099" cy="10874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 lang="pt-BR" dirty="0"/>
          </a:p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“Será que vocês não sabem que o corpo de vocês é santuário do Espírito Santo, que está em vocês e que vocês receberam de Deus, e que vocês não pertencem a vocês mesmos?” </a:t>
            </a:r>
          </a:p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(1Co 6:19). Na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Somos mordomos de todos os bens que Deus nos confiou. Isso inclui nossa mente, sentimentos/ emoções e comportamentos. Somos chamados a adotar padrões de mordomia não apenas físicos, mas também mentais, como diz Ellen G. White:"/>
          <p:cNvSpPr txBox="1"/>
          <p:nvPr/>
        </p:nvSpPr>
        <p:spPr>
          <a:xfrm>
            <a:off x="2813083" y="3575050"/>
            <a:ext cx="18757834" cy="6565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Somos mordomos de todos os bens que Deus nos confiou. Isso inclui nossa mente, sentimentos/emoções e comportamentos. Somos chamados a adotar padrões de mordomia não apenas físicos, mas também mentais, como diz Ellen G. White: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“Devemos servir-nos de todos os recursos que Deus nos pôs ao alcance para o governo e cultivo de nossos pensamentos”."/>
          <p:cNvSpPr txBox="1"/>
          <p:nvPr/>
        </p:nvSpPr>
        <p:spPr>
          <a:xfrm>
            <a:off x="4000838" y="3430598"/>
            <a:ext cx="16382325" cy="746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“Devemos servir-nos de todos os recursos que Deus nos pôs ao alcance para o governo e cultivo de nossos pensamentos”.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MORDOMOS DOS NOSSOS PENSAMENTOS"/>
          <p:cNvSpPr txBox="1"/>
          <p:nvPr/>
        </p:nvSpPr>
        <p:spPr>
          <a:xfrm>
            <a:off x="4112897" y="4874003"/>
            <a:ext cx="16158206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MORDOMOS DOS NOSSOS PENSAMENTOS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m" descr="Imagem"/>
          <p:cNvPicPr>
            <a:picLocks noChangeAspect="1"/>
          </p:cNvPicPr>
          <p:nvPr/>
        </p:nvPicPr>
        <p:blipFill>
          <a:blip r:embed="rId2"/>
          <a:srcRect t="9219"/>
          <a:stretch>
            <a:fillRect/>
          </a:stretch>
        </p:blipFill>
        <p:spPr>
          <a:xfrm>
            <a:off x="10112655" y="-413620"/>
            <a:ext cx="21814861" cy="145432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A saúde mental depende, em parte, da maneira como processamos os pensamentos."/>
          <p:cNvSpPr txBox="1"/>
          <p:nvPr/>
        </p:nvSpPr>
        <p:spPr>
          <a:xfrm>
            <a:off x="2943683" y="1685644"/>
            <a:ext cx="12094596" cy="899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/>
          </a:p>
          <a:p>
            <a:pPr algn="l"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A saúde mental depende, em parte, da maneira como processamos os pensamentos.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Imagem" descr="Imagem"/>
          <p:cNvPicPr>
            <a:picLocks noChangeAspect="1"/>
          </p:cNvPicPr>
          <p:nvPr/>
        </p:nvPicPr>
        <p:blipFill>
          <a:blip r:embed="rId2"/>
          <a:srcRect l="2439"/>
          <a:stretch>
            <a:fillRect/>
          </a:stretch>
        </p:blipFill>
        <p:spPr>
          <a:xfrm>
            <a:off x="9262837" y="-477205"/>
            <a:ext cx="19560545" cy="146704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ome a preocupação, por exemplo. Podemos estar muito preocupados com assuntos que são importantes para a nossa vida e a dos nossos entes queridos."/>
          <p:cNvSpPr txBox="1"/>
          <p:nvPr/>
        </p:nvSpPr>
        <p:spPr>
          <a:xfrm>
            <a:off x="2887303" y="2497832"/>
            <a:ext cx="10326764" cy="87203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Tome a preocupação, por exemplo. </a:t>
            </a:r>
          </a:p>
          <a:p>
            <a:r>
              <a:rPr lang="pt-BR" dirty="0"/>
              <a:t>Podemos estar muito preocupados com assuntos que são importantes para a nossa vida e a dos nossos entes queridos. 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Como mordomo dos meus pensamentos, preciso encontrar maneiras de dissipar pensamentos incorretos, negativistas e tóxicos."/>
          <p:cNvSpPr txBox="1"/>
          <p:nvPr/>
        </p:nvSpPr>
        <p:spPr>
          <a:xfrm>
            <a:off x="4112897" y="4762500"/>
            <a:ext cx="16158206" cy="4191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Como mordomo dos meus pensamentos, preciso encontrar maneiras de dissipar pensamentos incorretos, negativistas e tóxicos. 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MORDOMOS DAS NOSSAS EMOÇÕES"/>
          <p:cNvSpPr txBox="1"/>
          <p:nvPr/>
        </p:nvSpPr>
        <p:spPr>
          <a:xfrm>
            <a:off x="5038765" y="5410200"/>
            <a:ext cx="14306470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MORDOMOS DAS NOSSAS EMOÇÕES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-419100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As emoções geralmente seguem os pensamentos. É por isso que gerenciar os nossos pensamentos é tão crucial para evitar estados de espírito prejudiciais e para promover estados de espírito saudáveis."/>
          <p:cNvSpPr txBox="1"/>
          <p:nvPr/>
        </p:nvSpPr>
        <p:spPr>
          <a:xfrm>
            <a:off x="10853661" y="1562099"/>
            <a:ext cx="11342099" cy="1059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/>
          </a:p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As emoções geralmente seguem os pensamentos. É por isso que gerenciar os nossos pensamentos é tão crucial para evitar estados de espírito prejudiciais e para promover estados de espírito saudáveis. 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7" name="MORDOMOS DO NOSSO COMPORTAMENTO"/>
          <p:cNvSpPr txBox="1"/>
          <p:nvPr/>
        </p:nvSpPr>
        <p:spPr>
          <a:xfrm>
            <a:off x="4112897" y="5410200"/>
            <a:ext cx="16158206" cy="289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MORDOMOS DO NOSSO COMPORTAMENTO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Desenvolvendo hábitos mentais saudáveis"/>
          <p:cNvSpPr txBox="1"/>
          <p:nvPr/>
        </p:nvSpPr>
        <p:spPr>
          <a:xfrm>
            <a:off x="2679174" y="4492480"/>
            <a:ext cx="19025652" cy="4731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lnSpc>
                <a:spcPct val="80000"/>
              </a:lnSpc>
              <a:defRPr sz="15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sz="12500" dirty="0"/>
              <a:t>DESENVOLVENDO HÁBITOS MENTAIS SAUDÁVEIS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agem" descr="Imagem"/>
          <p:cNvPicPr>
            <a:picLocks noChangeAspect="1"/>
          </p:cNvPicPr>
          <p:nvPr/>
        </p:nvPicPr>
        <p:blipFill>
          <a:blip r:embed="rId2"/>
          <a:srcRect t="790" r="527"/>
          <a:stretch>
            <a:fillRect/>
          </a:stretch>
        </p:blipFill>
        <p:spPr>
          <a:xfrm>
            <a:off x="8005912" y="-215394"/>
            <a:ext cx="23942758" cy="159320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A maioria dos comportamentos surge como resultado dos pensamentos e sentimentos. Daí a importância da gestão do pensamento."/>
          <p:cNvSpPr txBox="1"/>
          <p:nvPr/>
        </p:nvSpPr>
        <p:spPr>
          <a:xfrm>
            <a:off x="2982553" y="3036440"/>
            <a:ext cx="10915468" cy="76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dirty="0"/>
              <a:t>A </a:t>
            </a:r>
            <a:r>
              <a:rPr dirty="0" err="1"/>
              <a:t>maioria</a:t>
            </a:r>
            <a:r>
              <a:rPr dirty="0"/>
              <a:t> dos </a:t>
            </a:r>
            <a:r>
              <a:rPr dirty="0" err="1"/>
              <a:t>comportamentos</a:t>
            </a:r>
            <a:r>
              <a:rPr dirty="0"/>
              <a:t> surge </a:t>
            </a:r>
            <a:r>
              <a:rPr dirty="0" err="1"/>
              <a:t>como</a:t>
            </a:r>
            <a:r>
              <a:rPr dirty="0"/>
              <a:t> </a:t>
            </a:r>
            <a:r>
              <a:rPr dirty="0" err="1"/>
              <a:t>resultado</a:t>
            </a:r>
            <a:r>
              <a:rPr dirty="0"/>
              <a:t> dos </a:t>
            </a:r>
            <a:r>
              <a:rPr dirty="0" err="1"/>
              <a:t>pensamentos</a:t>
            </a:r>
            <a:r>
              <a:rPr dirty="0"/>
              <a:t> e </a:t>
            </a:r>
            <a:r>
              <a:rPr dirty="0" err="1"/>
              <a:t>sentimentos</a:t>
            </a:r>
            <a:r>
              <a:rPr dirty="0"/>
              <a:t>. </a:t>
            </a:r>
            <a:r>
              <a:rPr dirty="0" err="1"/>
              <a:t>Daí</a:t>
            </a:r>
            <a:r>
              <a:rPr dirty="0"/>
              <a:t> a </a:t>
            </a:r>
            <a:r>
              <a:rPr dirty="0" err="1"/>
              <a:t>importância</a:t>
            </a:r>
            <a:r>
              <a:rPr dirty="0"/>
              <a:t> da </a:t>
            </a:r>
            <a:r>
              <a:rPr dirty="0" err="1"/>
              <a:t>gestão</a:t>
            </a:r>
            <a:r>
              <a:rPr dirty="0"/>
              <a:t> do </a:t>
            </a:r>
            <a:r>
              <a:rPr dirty="0" err="1"/>
              <a:t>pensamento</a:t>
            </a:r>
            <a:r>
              <a:rPr dirty="0"/>
              <a:t>.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Alguns comportamentos também podem levar a distúrbios emocionais e mentais, agindo como gatilhos para a psicopatologia."/>
          <p:cNvSpPr txBox="1"/>
          <p:nvPr/>
        </p:nvSpPr>
        <p:spPr>
          <a:xfrm>
            <a:off x="4112897" y="4652268"/>
            <a:ext cx="16158206" cy="44114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Alguns comportamentos também podem levar a distúrbios emocionais e mentais, agindo como gatilhos para a psicopatologia. 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Verdadeiramente, a saúde mental é um bem, assim como a saúde física, os talentos, o dinheiro ou as posses. Todos nós estamos incumbidos de trazer glória a Deus e de servir os outros. Devemos entender como desenvolver esses bens, acalentá-los e dedicá-los"/>
          <p:cNvSpPr txBox="1"/>
          <p:nvPr/>
        </p:nvSpPr>
        <p:spPr>
          <a:xfrm>
            <a:off x="2970156" y="1728391"/>
            <a:ext cx="18443688" cy="102592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6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Verdadeiramente, a saúde mental é um bem, assim como a saúde física, os talentos, o dinheiro ou as posses. Todos nós estamos incumbidos de trazer glória a Deus e de servir os outros. Devemos entender como desenvolver esses bens, acalentá-los e dedicá-los ao serviço do Senhor, que é o serviço a nossos semelhantes. É como Pedro escreveu: “Sirvam uns aos outros, cada um conforme o dom que recebeu, como encarregados de administrar bem a multiforme graça de Deus” (1Pe 4:10). 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MEU COMPROMISSO:"/>
          <p:cNvSpPr txBox="1"/>
          <p:nvPr/>
        </p:nvSpPr>
        <p:spPr>
          <a:xfrm>
            <a:off x="2970156" y="4282606"/>
            <a:ext cx="18443688" cy="289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/>
          </a:p>
          <a:p>
            <a:pPr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MEU COMPROMISSO: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FUNDO 04.png" descr="FUNDO 0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Comprometo-me a estabelecer um hábito saudável novo para servir ao Senhor com minha mente."/>
          <p:cNvSpPr txBox="1"/>
          <p:nvPr/>
        </p:nvSpPr>
        <p:spPr>
          <a:xfrm>
            <a:off x="4112897" y="5190877"/>
            <a:ext cx="16158206" cy="3334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Comprometo-me a estabelecer um hábito saudável novo para servir ao Senhor com minha mente. 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Autoria e Data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endParaRPr/>
          </a:p>
        </p:txBody>
      </p:sp>
      <p:sp>
        <p:nvSpPr>
          <p:cNvPr id="246" name="Título da Apresentação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7" name="Subtítulo da Apresentação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48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9" name="IMAGEM CASAL.png" descr="IMAGEM CA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387" y="1980740"/>
            <a:ext cx="10841225" cy="11843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0" name="LOGO SEMANA DE REAVIVAMENTO ESPIRITUAL.png" descr="LOGO SEMANA DE REAVIVAMENTO ESPIRITU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55144" y="10934215"/>
            <a:ext cx="4413305" cy="12059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FUNDO 05.png" descr="FUNDO 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Muitas pessoas sabem qual medicação ou remédio natural devem tomar para aliviar uma dor de estômago, de garganta ou uma torção muscular. E se ficarem preocupadas por causa de alguma enfermidade física, elas farão os arranjos necessários para recorrer a u"/>
          <p:cNvSpPr txBox="1"/>
          <p:nvPr/>
        </p:nvSpPr>
        <p:spPr>
          <a:xfrm>
            <a:off x="2191979" y="3162300"/>
            <a:ext cx="20000042" cy="739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Muitas pessoas sabem qual medicação ou remédio natural devem tomar para aliviar uma dor de estômago, de garganta ou uma torção muscular. E se ficarem preocupadas por causa de alguma enfermidade física, elas farão os arranjos necessários para recorrer a um médico ou a um profissional da saúde.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agem" descr="Imagem"/>
          <p:cNvPicPr>
            <a:picLocks noChangeAspect="1"/>
          </p:cNvPicPr>
          <p:nvPr/>
        </p:nvPicPr>
        <p:blipFill>
          <a:blip r:embed="rId2"/>
          <a:srcRect t="1774" b="1774"/>
          <a:stretch>
            <a:fillRect/>
          </a:stretch>
        </p:blipFill>
        <p:spPr>
          <a:xfrm>
            <a:off x="7817620" y="-701017"/>
            <a:ext cx="22108958" cy="147393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FUNDO 02.png" descr="FUNDO 0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" y="-1"/>
            <a:ext cx="243586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erá que essas pessoas recorreriam a um profissional de saúde mental se experimentassem pensamentos, sentimentos e comportamentos que os deixassem muito perturbados? Talvez não – provavelmente por causa do estigma."/>
          <p:cNvSpPr txBox="1"/>
          <p:nvPr/>
        </p:nvSpPr>
        <p:spPr>
          <a:xfrm>
            <a:off x="2321542" y="2095500"/>
            <a:ext cx="13919547" cy="952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Será que essas pessoas recorreriam a um profissional de saúde mental se experimentassem pensamentos, sentimentos e comportamentos que os deixassem muito perturbados? Talvez não – provavelmente por causa do estigma. 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O QUE É SAÚDE MENTAL…"/>
          <p:cNvSpPr txBox="1"/>
          <p:nvPr/>
        </p:nvSpPr>
        <p:spPr>
          <a:xfrm>
            <a:off x="2840975" y="2628900"/>
            <a:ext cx="18702050" cy="845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O QUE É SAÚDE MENTAL </a:t>
            </a:r>
          </a:p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endParaRPr/>
          </a:p>
          <a:p>
            <a: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t>Ao contrário da saúde física, a saúde mental não pode ser definida como a ausência de doença. Muitas pessoas sofrem – e fazem com que outras sofram – com sintomas parciais que não correspondem a um diagnóstico completo.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agem" descr="Imagem"/>
          <p:cNvPicPr>
            <a:picLocks noChangeAspect="1"/>
          </p:cNvPicPr>
          <p:nvPr/>
        </p:nvPicPr>
        <p:blipFill>
          <a:blip r:embed="rId2"/>
          <a:srcRect t="20541"/>
          <a:stretch>
            <a:fillRect/>
          </a:stretch>
        </p:blipFill>
        <p:spPr>
          <a:xfrm>
            <a:off x="-5125109" y="-812489"/>
            <a:ext cx="19595282" cy="14696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FUNDO 03.png" descr="FUNDO 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A saúde mental consiste em três áreas principais: pensamentos, sentimentos e comportamentos."/>
          <p:cNvSpPr txBox="1"/>
          <p:nvPr/>
        </p:nvSpPr>
        <p:spPr>
          <a:xfrm>
            <a:off x="10782437" y="1867798"/>
            <a:ext cx="11546032" cy="9335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0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pPr>
            <a:r>
              <a:rPr lang="pt-BR" dirty="0"/>
              <a:t>A saúde mental consiste em três áreas principais: Pensamentos, Sentimentos e Comportamentos. 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m" descr="Imagem"/>
          <p:cNvPicPr>
            <a:picLocks noChangeAspect="1"/>
          </p:cNvPicPr>
          <p:nvPr/>
        </p:nvPicPr>
        <p:blipFill>
          <a:blip r:embed="rId2"/>
          <a:srcRect l="7431" r="7431"/>
          <a:stretch>
            <a:fillRect/>
          </a:stretch>
        </p:blipFill>
        <p:spPr>
          <a:xfrm flipH="1">
            <a:off x="4470566" y="-1108688"/>
            <a:ext cx="22851576" cy="151820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UNDO 06.png" descr="FUNDO 0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Curiosamente, essas três áreas da saúde mental estão intimamente relacionadas entre si: Os pensamentos determinam os estados psicológicos (sentimentos, emoções), os quais, por sua vez, dão lugar ao comportamento."/>
          <p:cNvSpPr txBox="1"/>
          <p:nvPr/>
        </p:nvSpPr>
        <p:spPr>
          <a:xfrm>
            <a:off x="2887303" y="2325298"/>
            <a:ext cx="12879691" cy="952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7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t>Curiosamente, essas três áreas da saúde mental estão intimamente relacionadas entre si: Os pensamentos determinam os estados psicológicos (sentimentos, emoções), os quais, por sua vez, dão lugar ao comportamento.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FUNDO 01.png" descr="FUNDO 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A Bíblia menciona essa conexão: “Porque, como imagina em sua alma, assim ele é” (Pv 23:7), e “Quem é prudente age com conhecimento” (Pv 13:16)."/>
          <p:cNvSpPr txBox="1"/>
          <p:nvPr/>
        </p:nvSpPr>
        <p:spPr>
          <a:xfrm>
            <a:off x="4195264" y="4113659"/>
            <a:ext cx="15993472" cy="5488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000">
                <a:solidFill>
                  <a:srgbClr val="226D83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lang="pt-BR" dirty="0"/>
              <a:t>A Bíblia menciona essa conexão: “Porque, como imagina em sua alma, assim ele é” (</a:t>
            </a:r>
            <a:r>
              <a:rPr lang="pt-BR" dirty="0" err="1"/>
              <a:t>Pv</a:t>
            </a:r>
            <a:r>
              <a:rPr lang="pt-BR" dirty="0"/>
              <a:t> 23:7), e “Quem é prudente age com conhecimento” (</a:t>
            </a:r>
            <a:r>
              <a:rPr lang="pt-BR" dirty="0" err="1"/>
              <a:t>Pv</a:t>
            </a:r>
            <a:r>
              <a:rPr lang="pt-BR" dirty="0"/>
              <a:t> 13:16).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Imagem" descr="Imagem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624905" y="-1351666"/>
            <a:ext cx="24628999" cy="16419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FUNDO 07.png" descr="FUNDO 0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107" y="-1"/>
            <a:ext cx="23672801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MORDOMOS DA SAÚDE MENTAL"/>
          <p:cNvSpPr txBox="1"/>
          <p:nvPr/>
        </p:nvSpPr>
        <p:spPr>
          <a:xfrm>
            <a:off x="11345023" y="5267820"/>
            <a:ext cx="12029327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0000">
                <a:solidFill>
                  <a:srgbClr val="FFFFFF"/>
                </a:solidFill>
                <a:latin typeface="Avenir Next LT Pro Bold"/>
                <a:ea typeface="Avenir Next LT Pro Bold"/>
                <a:cs typeface="Avenir Next LT Pro Bold"/>
                <a:sym typeface="Avenir Next LT Pro Bold"/>
              </a:defRPr>
            </a:lvl1pPr>
          </a:lstStyle>
          <a:p>
            <a:r>
              <a:rPr dirty="0"/>
              <a:t>MORDOMOS DA SAÚDE MENTAL 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24F9E3DF7FBAB4A9A6D824FE11CA10C" ma:contentTypeVersion="19" ma:contentTypeDescription="Create a new document." ma:contentTypeScope="" ma:versionID="0229a747fff1210a708aa928cb54ca39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7bbbe0ec1c6624671d4add114ad428c7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Ordenn_x00fa_merico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Ordenn_x00fa_merico" ma:index="25" nillable="true" ma:displayName="Orden númerico" ma:default="0" ma:format="Dropdown" ma:internalName="Ordenn_x00fa_merico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117de4b-53e5-4cd7-9971-ff986aecaefa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denn_x00fa_merico xmlns="4d66254c-b8c0-4e16-9669-44d49c614d61">0</Ordenn_x00fa_merico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BEFC99B8-C9D3-482F-AC08-8E545B28D545}"/>
</file>

<file path=customXml/itemProps2.xml><?xml version="1.0" encoding="utf-8"?>
<ds:datastoreItem xmlns:ds="http://schemas.openxmlformats.org/officeDocument/2006/customXml" ds:itemID="{60011815-481A-4E45-AB80-A7F1CF56760D}"/>
</file>

<file path=customXml/itemProps3.xml><?xml version="1.0" encoding="utf-8"?>
<ds:datastoreItem xmlns:ds="http://schemas.openxmlformats.org/officeDocument/2006/customXml" ds:itemID="{E05F0B26-3CD6-4FE3-AE9E-678AAC2F589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591</Words>
  <Application>Microsoft Office PowerPoint</Application>
  <PresentationFormat>Personalizar</PresentationFormat>
  <Paragraphs>31</Paragraphs>
  <Slides>25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25</vt:i4>
      </vt:variant>
    </vt:vector>
  </HeadingPairs>
  <TitlesOfParts>
    <vt:vector size="29" baseType="lpstr">
      <vt:lpstr>Avenir Next LT Pro Bold</vt:lpstr>
      <vt:lpstr>Helvetica Neue</vt:lpstr>
      <vt:lpstr>Helvetica Neue Medium</vt:lpstr>
      <vt:lpstr>21_BasicWhite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DSA - Daiana Escobar</dc:creator>
  <cp:lastModifiedBy>DSA - Daiana Escobar</cp:lastModifiedBy>
  <cp:revision>1</cp:revision>
  <dcterms:modified xsi:type="dcterms:W3CDTF">2023-11-20T17:54:26Z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