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15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30" y="5143850"/>
            <a:ext cx="8648539" cy="9448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OGO MORDOMO EFICAZ.png" descr="LOGO MORDOMO EFICA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24" y="1860521"/>
            <a:ext cx="8658953" cy="313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30" y="10704416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Jovens ou velhos, homens ou mulheres, não importa qual seja a identidade cultural, você e eu fomos chamados para falar sobre o que temos visto e experimentado com Deus. Aqui estão cinco razões pelas quais testemunhar é tão importante:"/>
          <p:cNvSpPr txBox="1"/>
          <p:nvPr/>
        </p:nvSpPr>
        <p:spPr>
          <a:xfrm>
            <a:off x="4112897" y="3162300"/>
            <a:ext cx="16158206" cy="739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Jovens ou velhos, homens ou mulheres, não importa qual seja a identidade cultural, você e eu fomos chamados para falar sobre o que temos visto e experimentado com Deus. Aqui estão cinco razões pelas quais testemunhar é tão importante: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311" y="-1203583"/>
            <a:ext cx="21497554" cy="1612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1. Nada traz mais felicidade ao nosso coração."/>
          <p:cNvSpPr txBox="1"/>
          <p:nvPr/>
        </p:nvSpPr>
        <p:spPr>
          <a:xfrm>
            <a:off x="2436266" y="4648200"/>
            <a:ext cx="14007673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1. Nada traz mais felicidade ao nosso coração.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2. Estamos oferecendo uma oportunidade de salvação."/>
          <p:cNvSpPr txBox="1"/>
          <p:nvPr/>
        </p:nvSpPr>
        <p:spPr>
          <a:xfrm>
            <a:off x="4000838" y="4954598"/>
            <a:ext cx="16382325" cy="441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2. Estamos oferecendo uma oportunidade de salvação.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3. Testemunhar traz alegria ao coração de Deus."/>
          <p:cNvSpPr txBox="1"/>
          <p:nvPr/>
        </p:nvSpPr>
        <p:spPr>
          <a:xfrm>
            <a:off x="4112897" y="4498380"/>
            <a:ext cx="16158206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3. Testemunhar traz alegria ao coração de Deus.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m" descr="Imagem"/>
          <p:cNvPicPr>
            <a:picLocks noChangeAspect="1"/>
          </p:cNvPicPr>
          <p:nvPr/>
        </p:nvPicPr>
        <p:blipFill>
          <a:blip r:embed="rId2"/>
          <a:srcRect l="968" r="968"/>
          <a:stretch>
            <a:fillRect/>
          </a:stretch>
        </p:blipFill>
        <p:spPr>
          <a:xfrm>
            <a:off x="7826655" y="-413620"/>
            <a:ext cx="21814861" cy="1454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4. Tornamo-nos como Jesus."/>
          <p:cNvSpPr txBox="1"/>
          <p:nvPr/>
        </p:nvSpPr>
        <p:spPr>
          <a:xfrm>
            <a:off x="2868253" y="5267821"/>
            <a:ext cx="11342099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4. Tornamo-nos como Jesus.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m" descr="Imagem"/>
          <p:cNvPicPr>
            <a:picLocks noChangeAspect="1"/>
          </p:cNvPicPr>
          <p:nvPr/>
        </p:nvPicPr>
        <p:blipFill>
          <a:blip r:embed="rId2"/>
          <a:srcRect l="6984" r="6984"/>
          <a:stretch>
            <a:fillRect/>
          </a:stretch>
        </p:blipFill>
        <p:spPr>
          <a:xfrm>
            <a:off x="11675837" y="-477205"/>
            <a:ext cx="19560545" cy="1467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5. Seremos fiéis ao mandado divino."/>
          <p:cNvSpPr txBox="1"/>
          <p:nvPr/>
        </p:nvSpPr>
        <p:spPr>
          <a:xfrm>
            <a:off x="2887303" y="4648200"/>
            <a:ext cx="10326764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5. Seremos fiéis ao mandado divino.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Quando você orar por almas, creia. Deus sempre responde suas orações. Todo cristão nasce como missionário. Estamos neste planeta por uma única razão: dar testemunho do maravilhoso Deus do Universo."/>
          <p:cNvSpPr txBox="1"/>
          <p:nvPr/>
        </p:nvSpPr>
        <p:spPr>
          <a:xfrm>
            <a:off x="4112897" y="3695700"/>
            <a:ext cx="16158206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Quando você orar por almas, creia. Deus sempre responde suas orações. Todo cristão nasce como missionário. Estamos neste planeta por uma única razão: dar testemunho do maravilhoso Deus do Universo.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“Vivia, meditava e orava não para Si mesmo, mas para os outros. Depois de passar horas com Deus, apresentava-Se manhã após manhã para comunicar aos homens a luz do Céu” (Ellen G. White, Parábolas de Jesus, p. 67)."/>
          <p:cNvSpPr txBox="1"/>
          <p:nvPr/>
        </p:nvSpPr>
        <p:spPr>
          <a:xfrm>
            <a:off x="3562456" y="2390663"/>
            <a:ext cx="17259088" cy="758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dirty="0"/>
          </a:p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/>
              <a:t>“</a:t>
            </a:r>
            <a:r>
              <a:rPr dirty="0" err="1"/>
              <a:t>Vivia</a:t>
            </a:r>
            <a:r>
              <a:rPr dirty="0"/>
              <a:t>, </a:t>
            </a:r>
            <a:r>
              <a:rPr dirty="0" err="1"/>
              <a:t>meditava</a:t>
            </a:r>
            <a:r>
              <a:rPr dirty="0"/>
              <a:t> e </a:t>
            </a:r>
            <a:r>
              <a:rPr dirty="0" err="1"/>
              <a:t>orava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para Si </a:t>
            </a:r>
            <a:r>
              <a:rPr dirty="0" err="1"/>
              <a:t>mesmo</a:t>
            </a:r>
            <a:r>
              <a:rPr dirty="0"/>
              <a:t>, mas para </a:t>
            </a:r>
            <a:r>
              <a:rPr dirty="0" err="1"/>
              <a:t>os</a:t>
            </a:r>
            <a:r>
              <a:rPr dirty="0"/>
              <a:t> outros. </a:t>
            </a:r>
            <a:r>
              <a:rPr dirty="0" err="1"/>
              <a:t>Depois</a:t>
            </a:r>
            <a:r>
              <a:rPr dirty="0"/>
              <a:t> de </a:t>
            </a:r>
            <a:r>
              <a:rPr dirty="0" err="1"/>
              <a:t>passar</a:t>
            </a:r>
            <a:r>
              <a:rPr dirty="0"/>
              <a:t> horas com Deus, </a:t>
            </a:r>
            <a:r>
              <a:rPr dirty="0" err="1"/>
              <a:t>apresentava</a:t>
            </a:r>
            <a:r>
              <a:rPr dirty="0"/>
              <a:t>-Se </a:t>
            </a:r>
            <a:r>
              <a:rPr dirty="0" err="1"/>
              <a:t>manhã</a:t>
            </a:r>
            <a:r>
              <a:rPr dirty="0"/>
              <a:t> </a:t>
            </a:r>
            <a:r>
              <a:rPr dirty="0" err="1"/>
              <a:t>após</a:t>
            </a:r>
            <a:r>
              <a:rPr dirty="0"/>
              <a:t> </a:t>
            </a:r>
            <a:r>
              <a:rPr dirty="0" err="1"/>
              <a:t>manhã</a:t>
            </a:r>
            <a:r>
              <a:rPr dirty="0"/>
              <a:t> para </a:t>
            </a:r>
            <a:r>
              <a:rPr dirty="0" err="1"/>
              <a:t>comunicar</a:t>
            </a:r>
            <a:r>
              <a:rPr dirty="0"/>
              <a:t> </a:t>
            </a:r>
            <a:r>
              <a:rPr dirty="0" err="1"/>
              <a:t>aos</a:t>
            </a:r>
            <a:r>
              <a:rPr dirty="0"/>
              <a:t> </a:t>
            </a:r>
            <a:r>
              <a:rPr dirty="0" err="1"/>
              <a:t>homens</a:t>
            </a:r>
            <a:r>
              <a:rPr dirty="0"/>
              <a:t> a luz do </a:t>
            </a:r>
            <a:r>
              <a:rPr dirty="0" err="1"/>
              <a:t>Céu</a:t>
            </a:r>
            <a:r>
              <a:rPr dirty="0"/>
              <a:t>” </a:t>
            </a:r>
            <a:endParaRPr lang="pt-BR" dirty="0"/>
          </a:p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sz="6000" dirty="0"/>
              <a:t>(Ellen G. White, </a:t>
            </a:r>
            <a:r>
              <a:rPr sz="6000" dirty="0" err="1"/>
              <a:t>Parábolas</a:t>
            </a:r>
            <a:r>
              <a:rPr sz="6000" dirty="0"/>
              <a:t> de Jesus, p. 67). </a:t>
            </a:r>
            <a:endParaRPr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MEU COMPROMISSO:"/>
          <p:cNvSpPr txBox="1"/>
          <p:nvPr/>
        </p:nvSpPr>
        <p:spPr>
          <a:xfrm>
            <a:off x="4112897" y="6172200"/>
            <a:ext cx="16158206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MEU COMPROMISSO: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Comprometo-me a dedicar tempo regularmente a cada semana para compartilhar as boas novas por meio de estudos bíblicos, pequenos grupos e outros diferentes meios, e interceder por outros."/>
          <p:cNvSpPr txBox="1"/>
          <p:nvPr/>
        </p:nvSpPr>
        <p:spPr>
          <a:xfrm>
            <a:off x="10966420" y="1280201"/>
            <a:ext cx="11342099" cy="1059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/>
          </a:p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Comprometo-me a dedicar tempo regularmente a cada semana para compartilhar as boas novas por meio de estudos bíblicos, pequenos grupos e outros diferentes meios, e interceder por outros.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Quando você orar pelas pessoas, creia!"/>
          <p:cNvSpPr txBox="1"/>
          <p:nvPr/>
        </p:nvSpPr>
        <p:spPr>
          <a:xfrm>
            <a:off x="2679174" y="5261922"/>
            <a:ext cx="19025652" cy="319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sz="12500" dirty="0"/>
              <a:t>QUANDO VOCÊ ORAR PELAS PESSOAS, CREIA!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9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87" y="1980740"/>
            <a:ext cx="10841225" cy="1184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144" y="10934215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Você já pediu a Deus para lhe dar algo que você deseja, mas logo ignorou o que Ele lhe deu por não reconhecer que a resposta à sua oração estava bem na sua frente? Você já orou por algo e depois rejeitou o que Deus lhe deu?"/>
          <p:cNvSpPr txBox="1"/>
          <p:nvPr/>
        </p:nvSpPr>
        <p:spPr>
          <a:xfrm>
            <a:off x="4112897" y="3036441"/>
            <a:ext cx="16158206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Você já pediu a Deus para lhe dar algo que você deseja, mas logo ignorou o que Ele lhe deu por não reconhecer que a resposta à sua oração estava bem na sua frente? Você já orou por algo e depois rejeitou o que Deus lhe deu?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m" descr="Imagem"/>
          <p:cNvPicPr>
            <a:picLocks noChangeAspect="1"/>
          </p:cNvPicPr>
          <p:nvPr/>
        </p:nvPicPr>
        <p:blipFill>
          <a:blip r:embed="rId2"/>
          <a:srcRect t="5555" b="5555"/>
          <a:stretch>
            <a:fillRect/>
          </a:stretch>
        </p:blipFill>
        <p:spPr>
          <a:xfrm>
            <a:off x="4642620" y="-701017"/>
            <a:ext cx="22108958" cy="147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NCONTROS DIVINOS NÃO IDENTIFICADOS"/>
          <p:cNvSpPr txBox="1"/>
          <p:nvPr/>
        </p:nvSpPr>
        <p:spPr>
          <a:xfrm>
            <a:off x="3223617" y="4648200"/>
            <a:ext cx="12659169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ENCONTROS DIVINOS NÃO IDENTIFICADOS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5109" y="-812489"/>
            <a:ext cx="19595282" cy="1469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ACREDITANDO NOS RESULTADOS DE DEUS"/>
          <p:cNvSpPr txBox="1"/>
          <p:nvPr/>
        </p:nvSpPr>
        <p:spPr>
          <a:xfrm>
            <a:off x="10895196" y="3728939"/>
            <a:ext cx="11546032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pPr algn="ctr"/>
            <a:r>
              <a:rPr lang="pt-BR" dirty="0"/>
              <a:t>ACREDITANDO NOS RESULTADOS DE DEUS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Quando você orar, acredite que Deus enviará você para o lugar certo. Não julgue ninguém com base em sua aparência externa."/>
          <p:cNvSpPr txBox="1"/>
          <p:nvPr/>
        </p:nvSpPr>
        <p:spPr>
          <a:xfrm>
            <a:off x="3726904" y="2190056"/>
            <a:ext cx="16930192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Quando você orar, acredite que Deus enviará você para o lugar certo. Não julgue ninguém com base em sua aparência externa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m" descr="Imagem"/>
          <p:cNvPicPr>
            <a:picLocks noChangeAspect="1"/>
          </p:cNvPicPr>
          <p:nvPr/>
        </p:nvPicPr>
        <p:blipFill>
          <a:blip r:embed="rId2"/>
          <a:srcRect t="171" b="171"/>
          <a:stretch>
            <a:fillRect/>
          </a:stretch>
        </p:blipFill>
        <p:spPr>
          <a:xfrm>
            <a:off x="7137566" y="-1108688"/>
            <a:ext cx="22851576" cy="1518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Quando você orar, acredite que Deus fala com as pessoas antes de você.…"/>
          <p:cNvSpPr txBox="1"/>
          <p:nvPr/>
        </p:nvSpPr>
        <p:spPr>
          <a:xfrm>
            <a:off x="2887303" y="1186419"/>
            <a:ext cx="12879691" cy="1059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/>
          </a:p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Quando você orar, acredite que Deus fala com as pessoas antes de você. </a:t>
            </a:r>
          </a:p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Quando você orar por almas, acredite que Deus o usará para testemunhar a outras pessoas. Todos nós aprendemos o evangelho com outro cristão.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EGUINDO O DESÍGNIO DE DEUS"/>
          <p:cNvSpPr txBox="1"/>
          <p:nvPr/>
        </p:nvSpPr>
        <p:spPr>
          <a:xfrm>
            <a:off x="4554865" y="5410200"/>
            <a:ext cx="1527427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SEGUINDO O DESÍGNIO DE DEUS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" descr="Imagem"/>
          <p:cNvPicPr>
            <a:picLocks noChangeAspect="1"/>
          </p:cNvPicPr>
          <p:nvPr/>
        </p:nvPicPr>
        <p:blipFill>
          <a:blip r:embed="rId2"/>
          <a:srcRect b="15628"/>
          <a:stretch>
            <a:fillRect/>
          </a:stretch>
        </p:blipFill>
        <p:spPr>
          <a:xfrm>
            <a:off x="-312516" y="-1267419"/>
            <a:ext cx="14529789" cy="1633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FUNDO 07.png" descr="FUNDO 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7" y="-1"/>
            <a:ext cx="236728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eja você um mecânico, enfermeiro, engenheiro, médico, pastor ou administrador, testemunhar é sua prioridade número um."/>
          <p:cNvSpPr txBox="1"/>
          <p:nvPr/>
        </p:nvSpPr>
        <p:spPr>
          <a:xfrm>
            <a:off x="10732342" y="2485744"/>
            <a:ext cx="11342098" cy="739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/>
          </a:p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Seja você um mecânico, enfermeiro, engenheiro, médico, pastor ou administrador, testemunhar é sua prioridade número um.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F9E3DF7FBAB4A9A6D824FE11CA10C" ma:contentTypeVersion="19" ma:contentTypeDescription="Create a new document." ma:contentTypeScope="" ma:versionID="0229a747fff1210a708aa928cb54ca3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bbbe0ec1c6624671d4add114ad428c7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265D218A-994F-4FE6-95F1-5E27F040C5C6}"/>
</file>

<file path=customXml/itemProps2.xml><?xml version="1.0" encoding="utf-8"?>
<ds:datastoreItem xmlns:ds="http://schemas.openxmlformats.org/officeDocument/2006/customXml" ds:itemID="{F9D15240-74D2-4726-A06E-D5CD80BCC6B8}"/>
</file>

<file path=customXml/itemProps3.xml><?xml version="1.0" encoding="utf-8"?>
<ds:datastoreItem xmlns:ds="http://schemas.openxmlformats.org/officeDocument/2006/customXml" ds:itemID="{69388EAF-7D15-429B-A615-06AB9C01A92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</Words>
  <Application>Microsoft Office PowerPoint</Application>
  <PresentationFormat>Personalizar</PresentationFormat>
  <Paragraphs>24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Avenir Next LT Pro Bold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DSA - Daiana Escobar</dc:creator>
  <cp:lastModifiedBy>DSA - Daiana Escobar</cp:lastModifiedBy>
  <cp:revision>1</cp:revision>
  <dcterms:modified xsi:type="dcterms:W3CDTF">2023-11-20T18:18:44Z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