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7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0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1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gela de salada com arroz frito, ovos cozidos e hashi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Tigelas com bolinhos de salmão, salad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Tigela de massa pappardelle com creme de ervas, avelãs assadas e queijo parmesão ralad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gela de salada com arroz frito, ovos cozidos e hashi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1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Tigela de massa pappardelle com creme de ervas, avelãs assadas e queijo parmesão ralad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7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9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utoria e Dat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52" name="Título da Apresentação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ubtítulo da Apresentação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M CASAL.png" descr="IMAGEM CA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730" y="5143850"/>
            <a:ext cx="8648539" cy="9448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LOGO MORDOMO EFICAZ.png" descr="LOGO MORDOMO EFICAZ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524" y="1860521"/>
            <a:ext cx="8658953" cy="3136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LOGO SEMANA DE REAVIVAMENTO ESPIRITUAL.png" descr="LOGO SEMANA DE REAVIVAMENTO ESPIRITUA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830" y="10704416"/>
            <a:ext cx="4413305" cy="1205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m" descr="Imagem"/>
          <p:cNvPicPr>
            <a:picLocks noChangeAspect="1"/>
          </p:cNvPicPr>
          <p:nvPr/>
        </p:nvPicPr>
        <p:blipFill>
          <a:blip r:embed="rId2"/>
          <a:srcRect l="14444" r="14444"/>
          <a:stretch>
            <a:fillRect/>
          </a:stretch>
        </p:blipFill>
        <p:spPr>
          <a:xfrm>
            <a:off x="4986311" y="-1203583"/>
            <a:ext cx="21497554" cy="16123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FUNDO 02.png" descr="FUNDO 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-1"/>
            <a:ext cx="2435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Faça uma caminhada pelas montanhas, respire profundamente o ar puro e descubra as maravilhas da natureza."/>
          <p:cNvSpPr txBox="1"/>
          <p:nvPr/>
        </p:nvSpPr>
        <p:spPr>
          <a:xfrm>
            <a:off x="2887303" y="4229100"/>
            <a:ext cx="11342099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Faça uma caminhada pelas montanhas, respire profundamente o ar puro e descubra as maravilhas da natureza.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Faça uma caminhada entre a natureza, levando um par de binóculos para observar os pássaros."/>
          <p:cNvSpPr txBox="1"/>
          <p:nvPr/>
        </p:nvSpPr>
        <p:spPr>
          <a:xfrm>
            <a:off x="4112897" y="3886200"/>
            <a:ext cx="16158206" cy="594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Faça uma caminhada entre a natureza, levando um par de binóculos para observar os pássaros.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Deite-se em um cobertor para tomar um pouco de sol e assim obter a tão necessária vitamina D."/>
          <p:cNvSpPr txBox="1"/>
          <p:nvPr/>
        </p:nvSpPr>
        <p:spPr>
          <a:xfrm>
            <a:off x="4000838" y="4192598"/>
            <a:ext cx="16382325" cy="594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Deite-se em um cobertor para tomar um pouco de sol e assim obter a tão necessária vitamina D. 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Observar e interagir com a natureza aumentará nosso interesse em guardar o sábado e a recebê-lo alegremente a cada semana."/>
          <p:cNvSpPr txBox="1"/>
          <p:nvPr/>
        </p:nvSpPr>
        <p:spPr>
          <a:xfrm>
            <a:off x="4112897" y="2190055"/>
            <a:ext cx="16158206" cy="93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Observar e interagir com a natureza aumentará nosso interesse em guardar o sábado e a recebê-lo alegremente a cada semana.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FUNDO 04.png" descr="FUNDO 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MEU COMPROMISSO:"/>
          <p:cNvSpPr txBox="1"/>
          <p:nvPr/>
        </p:nvSpPr>
        <p:spPr>
          <a:xfrm>
            <a:off x="4112897" y="6172200"/>
            <a:ext cx="16158206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dirty="0"/>
              <a:t>MEU COMPROMISSO: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Comprometo-me a me preparar para o sábado durante a semana a fim de guardar fielmente e desfrutar do dia de descanso."/>
          <p:cNvSpPr txBox="1"/>
          <p:nvPr/>
        </p:nvSpPr>
        <p:spPr>
          <a:xfrm>
            <a:off x="3504679" y="2190055"/>
            <a:ext cx="17374641" cy="93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dirty="0" err="1"/>
              <a:t>Comprometo</a:t>
            </a:r>
            <a:r>
              <a:rPr dirty="0"/>
              <a:t>-me a me </a:t>
            </a:r>
            <a:r>
              <a:rPr dirty="0" err="1"/>
              <a:t>preparar</a:t>
            </a:r>
            <a:r>
              <a:rPr dirty="0"/>
              <a:t> para o </a:t>
            </a:r>
            <a:r>
              <a:rPr dirty="0" err="1"/>
              <a:t>sábado</a:t>
            </a:r>
            <a:r>
              <a:rPr dirty="0"/>
              <a:t> </a:t>
            </a:r>
            <a:r>
              <a:rPr dirty="0" err="1"/>
              <a:t>durante</a:t>
            </a:r>
            <a:r>
              <a:rPr dirty="0"/>
              <a:t> a </a:t>
            </a:r>
            <a:r>
              <a:rPr dirty="0" err="1"/>
              <a:t>semana</a:t>
            </a:r>
            <a:r>
              <a:rPr dirty="0"/>
              <a:t> a </a:t>
            </a:r>
            <a:r>
              <a:rPr dirty="0" err="1"/>
              <a:t>fim</a:t>
            </a:r>
            <a:r>
              <a:rPr dirty="0"/>
              <a:t> de </a:t>
            </a:r>
            <a:r>
              <a:rPr dirty="0" err="1"/>
              <a:t>guardar</a:t>
            </a:r>
            <a:r>
              <a:rPr dirty="0"/>
              <a:t> </a:t>
            </a:r>
            <a:r>
              <a:rPr dirty="0" err="1"/>
              <a:t>fielmente</a:t>
            </a:r>
            <a:r>
              <a:rPr dirty="0"/>
              <a:t> e </a:t>
            </a:r>
            <a:r>
              <a:rPr dirty="0" err="1"/>
              <a:t>desfrutar</a:t>
            </a:r>
            <a:r>
              <a:rPr dirty="0"/>
              <a:t> do </a:t>
            </a:r>
            <a:r>
              <a:rPr dirty="0" err="1"/>
              <a:t>dia</a:t>
            </a:r>
            <a:r>
              <a:rPr dirty="0"/>
              <a:t> de </a:t>
            </a:r>
            <a:r>
              <a:rPr dirty="0" err="1"/>
              <a:t>descanso</a:t>
            </a:r>
            <a:r>
              <a:rPr dirty="0"/>
              <a:t>. 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Autoria e Dat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14" name="Título da Apresentação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ubtítulo da Apresentação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6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M CASAL.png" descr="IMAGEM CA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387" y="1980740"/>
            <a:ext cx="10841225" cy="11843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LOGO SEMANA DE REAVIVAMENTO ESPIRITUAL.png" descr="LOGO SEMANA DE REAVIVAMENTO ESPIRITU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5144" y="10934215"/>
            <a:ext cx="4413305" cy="1205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FUNDO 04.png" descr="FUNDO 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Guardando o Sábado"/>
          <p:cNvSpPr txBox="1"/>
          <p:nvPr/>
        </p:nvSpPr>
        <p:spPr>
          <a:xfrm>
            <a:off x="2679174" y="4902200"/>
            <a:ext cx="19025652" cy="391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5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GUARDANDO O SÁBADO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O sábado é um importante segmento do tempo que o Senhor nos chama para administrar. É essencial avaliar como passamos essas horas sagradas, pois isso é algo que reverbera em nosso ser."/>
          <p:cNvSpPr txBox="1"/>
          <p:nvPr/>
        </p:nvSpPr>
        <p:spPr>
          <a:xfrm>
            <a:off x="4112897" y="3695700"/>
            <a:ext cx="16158206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O sábado é um importante segmento do tempo que o Senhor nos chama para administrar. É essencial avaliar como passamos essas horas sagradas, pois isso é algo que reverbera em nosso ser.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m" descr="Imagem"/>
          <p:cNvPicPr>
            <a:picLocks noChangeAspect="1"/>
          </p:cNvPicPr>
          <p:nvPr/>
        </p:nvPicPr>
        <p:blipFill>
          <a:blip r:embed="rId2"/>
          <a:srcRect l="7654" r="7654"/>
          <a:stretch>
            <a:fillRect/>
          </a:stretch>
        </p:blipFill>
        <p:spPr>
          <a:xfrm>
            <a:off x="7772566" y="-1108688"/>
            <a:ext cx="22851576" cy="15182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FUNDO 06.png" descr="FUNDO 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“Deus nos deu todos os seis dias em que trabalhar, e apenas reservou um para Si. Deve este ser um dia de bênçãos para nós — um dia em que ponhamos de parte todas as nossas questões seculares e centralizemos nossos pensamentos em Deus e no Céu”."/>
          <p:cNvSpPr txBox="1"/>
          <p:nvPr/>
        </p:nvSpPr>
        <p:spPr>
          <a:xfrm>
            <a:off x="2154367" y="1583543"/>
            <a:ext cx="14816497" cy="9797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endParaRPr dirty="0"/>
          </a:p>
          <a:p>
            <a:pPr algn="l"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dirty="0"/>
              <a:t>“Deus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deu</a:t>
            </a:r>
            <a:r>
              <a:rPr dirty="0"/>
              <a:t> </a:t>
            </a:r>
            <a:r>
              <a:rPr dirty="0" err="1"/>
              <a:t>todos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seis </a:t>
            </a:r>
            <a:r>
              <a:rPr dirty="0" err="1"/>
              <a:t>dias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que </a:t>
            </a:r>
            <a:r>
              <a:rPr dirty="0" err="1"/>
              <a:t>trabalhar</a:t>
            </a:r>
            <a:r>
              <a:rPr dirty="0"/>
              <a:t>, e </a:t>
            </a:r>
            <a:r>
              <a:rPr dirty="0" err="1"/>
              <a:t>apenas</a:t>
            </a:r>
            <a:r>
              <a:rPr dirty="0"/>
              <a:t> </a:t>
            </a:r>
            <a:r>
              <a:rPr dirty="0" err="1"/>
              <a:t>reservou</a:t>
            </a:r>
            <a:r>
              <a:rPr dirty="0"/>
              <a:t> um para Si. Deve </a:t>
            </a:r>
            <a:r>
              <a:rPr dirty="0" err="1"/>
              <a:t>este</a:t>
            </a:r>
            <a:r>
              <a:rPr dirty="0"/>
              <a:t> ser um </a:t>
            </a:r>
            <a:r>
              <a:rPr dirty="0" err="1"/>
              <a:t>dia</a:t>
            </a:r>
            <a:r>
              <a:rPr dirty="0"/>
              <a:t> de </a:t>
            </a:r>
            <a:r>
              <a:rPr dirty="0" err="1"/>
              <a:t>bênçãos</a:t>
            </a:r>
            <a:r>
              <a:rPr dirty="0"/>
              <a:t> para </a:t>
            </a:r>
            <a:r>
              <a:rPr dirty="0" err="1"/>
              <a:t>nós</a:t>
            </a:r>
            <a:r>
              <a:rPr dirty="0"/>
              <a:t> — um </a:t>
            </a:r>
            <a:r>
              <a:rPr dirty="0" err="1"/>
              <a:t>dia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que </a:t>
            </a:r>
            <a:r>
              <a:rPr dirty="0" err="1"/>
              <a:t>ponhamos</a:t>
            </a:r>
            <a:r>
              <a:rPr dirty="0"/>
              <a:t> de </a:t>
            </a:r>
            <a:r>
              <a:rPr dirty="0" err="1"/>
              <a:t>parte</a:t>
            </a:r>
            <a:r>
              <a:rPr dirty="0"/>
              <a:t> </a:t>
            </a:r>
            <a:r>
              <a:rPr dirty="0" err="1"/>
              <a:t>todas</a:t>
            </a:r>
            <a:r>
              <a:rPr dirty="0"/>
              <a:t> as </a:t>
            </a:r>
            <a:r>
              <a:rPr dirty="0" err="1"/>
              <a:t>nossas</a:t>
            </a:r>
            <a:r>
              <a:rPr dirty="0"/>
              <a:t> </a:t>
            </a:r>
            <a:r>
              <a:rPr dirty="0" err="1"/>
              <a:t>questões</a:t>
            </a:r>
            <a:r>
              <a:rPr dirty="0"/>
              <a:t> </a:t>
            </a:r>
            <a:r>
              <a:rPr dirty="0" err="1"/>
              <a:t>seculares</a:t>
            </a:r>
            <a:r>
              <a:rPr dirty="0"/>
              <a:t> e </a:t>
            </a:r>
            <a:r>
              <a:rPr dirty="0" err="1"/>
              <a:t>centralizemos</a:t>
            </a:r>
            <a:r>
              <a:rPr dirty="0"/>
              <a:t> </a:t>
            </a:r>
            <a:r>
              <a:rPr dirty="0" err="1"/>
              <a:t>nossos</a:t>
            </a:r>
            <a:r>
              <a:rPr dirty="0"/>
              <a:t> </a:t>
            </a:r>
            <a:r>
              <a:rPr dirty="0" err="1"/>
              <a:t>pensamentos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Deus e no </a:t>
            </a:r>
            <a:r>
              <a:rPr dirty="0" err="1"/>
              <a:t>Céu</a:t>
            </a:r>
            <a:r>
              <a:rPr lang="pt-BR" dirty="0"/>
              <a:t>.</a:t>
            </a:r>
            <a:r>
              <a:rPr dirty="0"/>
              <a:t>”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m" descr="Imagem"/>
          <p:cNvPicPr>
            <a:picLocks noChangeAspect="1"/>
          </p:cNvPicPr>
          <p:nvPr/>
        </p:nvPicPr>
        <p:blipFill>
          <a:blip r:embed="rId2"/>
          <a:srcRect l="16741" r="13058"/>
          <a:stretch>
            <a:fillRect/>
          </a:stretch>
        </p:blipFill>
        <p:spPr>
          <a:xfrm>
            <a:off x="12389620" y="-701017"/>
            <a:ext cx="22108958" cy="14739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FUNDO 02.png" descr="FUNDO 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-1"/>
            <a:ext cx="2435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“Mas, enquanto adoramos a Deus, não devemos considerar isto um trabalho penoso e ingrato. O sábado do Senhor deve tornar-se uma bênção para nós e para nossos filhos."/>
          <p:cNvSpPr txBox="1"/>
          <p:nvPr/>
        </p:nvSpPr>
        <p:spPr>
          <a:xfrm>
            <a:off x="2772580" y="3374719"/>
            <a:ext cx="11914256" cy="7643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dirty="0"/>
              <a:t>“Mas, </a:t>
            </a:r>
            <a:r>
              <a:rPr dirty="0" err="1"/>
              <a:t>enquanto</a:t>
            </a:r>
            <a:r>
              <a:rPr dirty="0"/>
              <a:t> </a:t>
            </a:r>
            <a:r>
              <a:rPr dirty="0" err="1"/>
              <a:t>adoramos</a:t>
            </a:r>
            <a:r>
              <a:rPr dirty="0"/>
              <a:t> a Deus, </a:t>
            </a: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devemos</a:t>
            </a:r>
            <a:r>
              <a:rPr dirty="0"/>
              <a:t> </a:t>
            </a:r>
            <a:r>
              <a:rPr dirty="0" err="1"/>
              <a:t>considerar</a:t>
            </a:r>
            <a:r>
              <a:rPr dirty="0"/>
              <a:t> </a:t>
            </a:r>
            <a:r>
              <a:rPr dirty="0" err="1"/>
              <a:t>isto</a:t>
            </a:r>
            <a:r>
              <a:rPr dirty="0"/>
              <a:t> um </a:t>
            </a:r>
            <a:r>
              <a:rPr dirty="0" err="1"/>
              <a:t>trabalho</a:t>
            </a:r>
            <a:r>
              <a:rPr dirty="0"/>
              <a:t> </a:t>
            </a:r>
            <a:r>
              <a:rPr dirty="0" err="1"/>
              <a:t>penoso</a:t>
            </a:r>
            <a:r>
              <a:rPr dirty="0"/>
              <a:t> e </a:t>
            </a:r>
            <a:r>
              <a:rPr dirty="0" err="1"/>
              <a:t>ingrato</a:t>
            </a:r>
            <a:r>
              <a:rPr dirty="0"/>
              <a:t>. O </a:t>
            </a:r>
            <a:r>
              <a:rPr dirty="0" err="1"/>
              <a:t>sábado</a:t>
            </a:r>
            <a:r>
              <a:rPr dirty="0"/>
              <a:t> do Senhor </a:t>
            </a:r>
            <a:r>
              <a:rPr dirty="0" err="1"/>
              <a:t>deve</a:t>
            </a:r>
            <a:r>
              <a:rPr dirty="0"/>
              <a:t> </a:t>
            </a:r>
            <a:r>
              <a:rPr dirty="0" err="1"/>
              <a:t>tornar</a:t>
            </a:r>
            <a:r>
              <a:rPr dirty="0"/>
              <a:t>-se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bênção</a:t>
            </a:r>
            <a:r>
              <a:rPr dirty="0"/>
              <a:t> para </a:t>
            </a:r>
            <a:r>
              <a:rPr dirty="0" err="1"/>
              <a:t>nós</a:t>
            </a:r>
            <a:r>
              <a:rPr dirty="0"/>
              <a:t> e para </a:t>
            </a:r>
            <a:r>
              <a:rPr dirty="0" err="1"/>
              <a:t>nossos</a:t>
            </a:r>
            <a:r>
              <a:rPr dirty="0"/>
              <a:t> </a:t>
            </a:r>
            <a:r>
              <a:rPr dirty="0" err="1"/>
              <a:t>filhos</a:t>
            </a:r>
            <a:r>
              <a:rPr dirty="0"/>
              <a:t>.</a:t>
            </a:r>
            <a:r>
              <a:rPr lang="pt-BR" dirty="0"/>
              <a:t>"</a:t>
            </a:r>
            <a:r>
              <a:rPr dirty="0"/>
              <a:t>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m" descr="Imagem"/>
          <p:cNvPicPr>
            <a:picLocks noChangeAspect="1"/>
          </p:cNvPicPr>
          <p:nvPr/>
        </p:nvPicPr>
        <p:blipFill>
          <a:blip r:embed="rId2"/>
          <a:srcRect l="16666" r="16666"/>
          <a:stretch>
            <a:fillRect/>
          </a:stretch>
        </p:blipFill>
        <p:spPr>
          <a:xfrm>
            <a:off x="-6649109" y="-685489"/>
            <a:ext cx="19595282" cy="14696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FUNDO 03.png" descr="FUNDO 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O tempo do dia de sábado não nos pertence. Pertence a Deus. Devemos guardar o sábado fielmente e entregar esse tempo a Ele. Quando, em vez disso, nos apropriamos desse tempo, estamos roubando um tempo que é de Deus."/>
          <p:cNvSpPr txBox="1"/>
          <p:nvPr/>
        </p:nvSpPr>
        <p:spPr>
          <a:xfrm>
            <a:off x="10275020" y="2095500"/>
            <a:ext cx="11958305" cy="952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O tempo do dia de sábado não nos pertence. Pertence a Deus. Devemos guardar o sábado fielmente e entregar esse tempo a Ele. Quando, em vez disso, nos apropriamos desse tempo, estamos roubando um tempo que é de Deus.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Alguns benefícios da guarda do Sábado:…"/>
          <p:cNvSpPr txBox="1"/>
          <p:nvPr/>
        </p:nvSpPr>
        <p:spPr>
          <a:xfrm>
            <a:off x="2680693" y="3036441"/>
            <a:ext cx="19022613" cy="7643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endParaRPr dirty="0"/>
          </a:p>
          <a:p>
            <a: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dirty="0" err="1"/>
              <a:t>Alguns</a:t>
            </a:r>
            <a:r>
              <a:rPr dirty="0"/>
              <a:t> </a:t>
            </a:r>
            <a:r>
              <a:rPr dirty="0" err="1"/>
              <a:t>benefícios</a:t>
            </a:r>
            <a:r>
              <a:rPr dirty="0"/>
              <a:t> da </a:t>
            </a:r>
            <a:r>
              <a:rPr dirty="0" err="1"/>
              <a:t>guarda</a:t>
            </a:r>
            <a:r>
              <a:rPr dirty="0"/>
              <a:t> do </a:t>
            </a:r>
            <a:r>
              <a:rPr dirty="0" err="1"/>
              <a:t>Sábado</a:t>
            </a:r>
            <a:r>
              <a:rPr dirty="0"/>
              <a:t>: </a:t>
            </a:r>
          </a:p>
          <a:p>
            <a: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endParaRPr dirty="0"/>
          </a:p>
          <a:p>
            <a:pPr marL="857250" indent="-857250">
              <a:buFont typeface="Wingdings" panose="05000000000000000000" pitchFamily="2" charset="2"/>
              <a:buChar char="ü"/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dirty="0"/>
              <a:t>No </a:t>
            </a:r>
            <a:r>
              <a:rPr dirty="0" err="1"/>
              <a:t>Sábado</a:t>
            </a:r>
            <a:r>
              <a:rPr dirty="0"/>
              <a:t>, </a:t>
            </a:r>
            <a:r>
              <a:rPr dirty="0" err="1"/>
              <a:t>deleitamo-nos</a:t>
            </a:r>
            <a:r>
              <a:rPr dirty="0"/>
              <a:t> no senhor. </a:t>
            </a:r>
          </a:p>
          <a:p>
            <a:pPr marL="857250" indent="-857250">
              <a:buFont typeface="Wingdings" panose="05000000000000000000" pitchFamily="2" charset="2"/>
              <a:buChar char="ü"/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dirty="0"/>
              <a:t>O </a:t>
            </a:r>
            <a:r>
              <a:rPr dirty="0" err="1"/>
              <a:t>Sábado</a:t>
            </a:r>
            <a:r>
              <a:rPr dirty="0"/>
              <a:t> é </a:t>
            </a:r>
            <a:r>
              <a:rPr dirty="0" err="1"/>
              <a:t>fonte</a:t>
            </a:r>
            <a:r>
              <a:rPr dirty="0"/>
              <a:t> de </a:t>
            </a:r>
            <a:r>
              <a:rPr dirty="0" err="1"/>
              <a:t>prosperidade</a:t>
            </a:r>
            <a:r>
              <a:rPr dirty="0"/>
              <a:t>. </a:t>
            </a:r>
          </a:p>
          <a:p>
            <a:pPr marL="857250" indent="-857250">
              <a:buFont typeface="Wingdings" panose="05000000000000000000" pitchFamily="2" charset="2"/>
              <a:buChar char="ü"/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dirty="0"/>
              <a:t>O </a:t>
            </a:r>
            <a:r>
              <a:rPr dirty="0" err="1"/>
              <a:t>Sábado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permite</a:t>
            </a:r>
            <a:r>
              <a:rPr dirty="0"/>
              <a:t> </a:t>
            </a:r>
            <a:r>
              <a:rPr dirty="0" err="1"/>
              <a:t>desfrutar</a:t>
            </a:r>
            <a:r>
              <a:rPr dirty="0"/>
              <a:t> da </a:t>
            </a:r>
            <a:r>
              <a:rPr dirty="0" err="1"/>
              <a:t>criação</a:t>
            </a:r>
            <a:r>
              <a:rPr dirty="0"/>
              <a:t>.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As seguintes atividades simples para o sábado à tarde podem nos reconectar com a criação de Deus:…"/>
          <p:cNvSpPr txBox="1"/>
          <p:nvPr/>
        </p:nvSpPr>
        <p:spPr>
          <a:xfrm>
            <a:off x="4112897" y="4113659"/>
            <a:ext cx="16158206" cy="5488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As seguintes atividades simples para o sábado à tarde podem nos reconectar com a criação de Deus: </a:t>
            </a:r>
          </a:p>
          <a:p>
            <a: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Visite um parque ou um bosque e ali estude sua Bíblia.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m" descr="Imagem"/>
          <p:cNvPicPr>
            <a:picLocks noChangeAspect="1"/>
          </p:cNvPicPr>
          <p:nvPr/>
        </p:nvPicPr>
        <p:blipFill>
          <a:blip r:embed="rId2"/>
          <a:srcRect l="4" r="4"/>
          <a:stretch>
            <a:fillRect/>
          </a:stretch>
        </p:blipFill>
        <p:spPr>
          <a:xfrm>
            <a:off x="-4389205" y="-1351666"/>
            <a:ext cx="24628999" cy="16419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FUNDO 07.png" descr="FUNDO 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07" y="-1"/>
            <a:ext cx="236728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ente-se em uma praia tranquila, lago ou riacho e ouça o lindo murmurar das águas."/>
          <p:cNvSpPr txBox="1"/>
          <p:nvPr/>
        </p:nvSpPr>
        <p:spPr>
          <a:xfrm>
            <a:off x="10394064" y="2362200"/>
            <a:ext cx="11342098" cy="899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Sente-se em uma praia tranquila, lago ou riacho e ouça o lindo murmurar das águas.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4F9E3DF7FBAB4A9A6D824FE11CA10C" ma:contentTypeVersion="19" ma:contentTypeDescription="Create a new document." ma:contentTypeScope="" ma:versionID="0229a747fff1210a708aa928cb54ca39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7bbbe0ec1c6624671d4add114ad428c7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B566AAB1-825E-419D-985C-58CA3155A558}"/>
</file>

<file path=customXml/itemProps2.xml><?xml version="1.0" encoding="utf-8"?>
<ds:datastoreItem xmlns:ds="http://schemas.openxmlformats.org/officeDocument/2006/customXml" ds:itemID="{ADC0FA67-880A-4862-960A-D61A9DDCA156}"/>
</file>

<file path=customXml/itemProps3.xml><?xml version="1.0" encoding="utf-8"?>
<ds:datastoreItem xmlns:ds="http://schemas.openxmlformats.org/officeDocument/2006/customXml" ds:itemID="{D2909C87-EB31-43FE-97B3-0702DC4F3C8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346</Words>
  <Application>Microsoft Office PowerPoint</Application>
  <PresentationFormat>Personalizar</PresentationFormat>
  <Paragraphs>21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1" baseType="lpstr">
      <vt:lpstr>Avenir Next LT Pro Bold</vt:lpstr>
      <vt:lpstr>Helvetica Neue</vt:lpstr>
      <vt:lpstr>Helvetica Neue Medium</vt:lpstr>
      <vt:lpstr>Wingdings</vt:lpstr>
      <vt:lpstr>21_BasicWhite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DSA - Daiana Escobar</dc:creator>
  <cp:lastModifiedBy>DSA - Daiana Escobar</cp:lastModifiedBy>
  <cp:revision>1</cp:revision>
  <dcterms:modified xsi:type="dcterms:W3CDTF">2023-11-20T18:54:21Z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