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30" y="5143850"/>
            <a:ext cx="8648539" cy="944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 MORDOMO EFICAZ.png" descr="LOGO MORDOMO EFICA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1860521"/>
            <a:ext cx="8658953" cy="31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30" y="10704416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" descr="Imagem"/>
          <p:cNvPicPr>
            <a:picLocks noChangeAspect="1"/>
          </p:cNvPicPr>
          <p:nvPr/>
        </p:nvPicPr>
        <p:blipFill>
          <a:blip r:embed="rId2"/>
          <a:srcRect l="5549" r="5549"/>
          <a:stretch>
            <a:fillRect/>
          </a:stretch>
        </p:blipFill>
        <p:spPr>
          <a:xfrm>
            <a:off x="3843311" y="-1203583"/>
            <a:ext cx="21497554" cy="1612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Quando a oferta representa uma proporção adequada da renda"/>
          <p:cNvSpPr txBox="1"/>
          <p:nvPr/>
        </p:nvSpPr>
        <p:spPr>
          <a:xfrm>
            <a:off x="2887303" y="2959497"/>
            <a:ext cx="11342099" cy="779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 err="1"/>
              <a:t>Quando</a:t>
            </a:r>
            <a:r>
              <a:rPr dirty="0"/>
              <a:t> a </a:t>
            </a:r>
            <a:r>
              <a:rPr dirty="0" err="1"/>
              <a:t>oferta</a:t>
            </a:r>
            <a:r>
              <a:rPr dirty="0"/>
              <a:t> </a:t>
            </a:r>
            <a:r>
              <a:rPr dirty="0" err="1"/>
              <a:t>representa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proporção</a:t>
            </a:r>
            <a:r>
              <a:rPr dirty="0"/>
              <a:t> </a:t>
            </a:r>
            <a:r>
              <a:rPr dirty="0" err="1"/>
              <a:t>adequada</a:t>
            </a:r>
            <a:r>
              <a:rPr dirty="0"/>
              <a:t> da </a:t>
            </a:r>
            <a:r>
              <a:rPr dirty="0" err="1"/>
              <a:t>renda</a:t>
            </a:r>
            <a:r>
              <a:rPr dirty="0"/>
              <a:t> </a:t>
            </a:r>
            <a:r>
              <a:rPr lang="pt-BR" dirty="0"/>
              <a:t>.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Quando a oferta é dada de acordo com o especificado"/>
          <p:cNvSpPr txBox="1"/>
          <p:nvPr/>
        </p:nvSpPr>
        <p:spPr>
          <a:xfrm>
            <a:off x="4112897" y="4498380"/>
            <a:ext cx="16158206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 err="1"/>
              <a:t>Quando</a:t>
            </a:r>
            <a:r>
              <a:rPr dirty="0"/>
              <a:t> a </a:t>
            </a:r>
            <a:r>
              <a:rPr dirty="0" err="1"/>
              <a:t>oferta</a:t>
            </a:r>
            <a:r>
              <a:rPr dirty="0"/>
              <a:t> é dada de </a:t>
            </a:r>
            <a:r>
              <a:rPr dirty="0" err="1"/>
              <a:t>acordo</a:t>
            </a:r>
            <a:r>
              <a:rPr dirty="0"/>
              <a:t> com o </a:t>
            </a:r>
            <a:r>
              <a:rPr dirty="0" err="1"/>
              <a:t>especificado</a:t>
            </a:r>
            <a:r>
              <a:rPr lang="pt-BR" dirty="0"/>
              <a:t>.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Antes de cada ato de adoração por meio de ofertas, somos convidados por Deus a sondar nossos corações para ver se ainda há algum pecado não confessado que possa impedir que nossa oferta seja aceita."/>
          <p:cNvSpPr txBox="1"/>
          <p:nvPr/>
        </p:nvSpPr>
        <p:spPr>
          <a:xfrm>
            <a:off x="4112897" y="3695700"/>
            <a:ext cx="16158206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Antes de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ato</a:t>
            </a:r>
            <a:r>
              <a:rPr dirty="0"/>
              <a:t> de </a:t>
            </a:r>
            <a:r>
              <a:rPr dirty="0" err="1"/>
              <a:t>adoração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meio</a:t>
            </a:r>
            <a:r>
              <a:rPr dirty="0"/>
              <a:t> de </a:t>
            </a:r>
            <a:r>
              <a:rPr dirty="0" err="1"/>
              <a:t>ofertas</a:t>
            </a:r>
            <a:r>
              <a:rPr dirty="0"/>
              <a:t>, </a:t>
            </a:r>
            <a:r>
              <a:rPr dirty="0" err="1"/>
              <a:t>somos</a:t>
            </a:r>
            <a:r>
              <a:rPr dirty="0"/>
              <a:t> </a:t>
            </a:r>
            <a:r>
              <a:rPr dirty="0" err="1"/>
              <a:t>convidados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Deus a </a:t>
            </a:r>
            <a:r>
              <a:rPr dirty="0" err="1"/>
              <a:t>sondar</a:t>
            </a:r>
            <a:r>
              <a:rPr dirty="0"/>
              <a:t> </a:t>
            </a:r>
            <a:r>
              <a:rPr dirty="0" err="1"/>
              <a:t>nossos</a:t>
            </a:r>
            <a:r>
              <a:rPr dirty="0"/>
              <a:t> </a:t>
            </a:r>
            <a:r>
              <a:rPr dirty="0" err="1"/>
              <a:t>corações</a:t>
            </a:r>
            <a:r>
              <a:rPr dirty="0"/>
              <a:t> para </a:t>
            </a:r>
            <a:r>
              <a:rPr dirty="0" err="1"/>
              <a:t>ver</a:t>
            </a:r>
            <a:r>
              <a:rPr dirty="0"/>
              <a:t> se </a:t>
            </a:r>
            <a:r>
              <a:rPr dirty="0" err="1"/>
              <a:t>ainda</a:t>
            </a:r>
            <a:r>
              <a:rPr dirty="0"/>
              <a:t> </a:t>
            </a:r>
            <a:r>
              <a:rPr dirty="0" err="1"/>
              <a:t>há</a:t>
            </a:r>
            <a:r>
              <a:rPr dirty="0"/>
              <a:t> </a:t>
            </a:r>
            <a:r>
              <a:rPr dirty="0" err="1"/>
              <a:t>algum</a:t>
            </a:r>
            <a:r>
              <a:rPr dirty="0"/>
              <a:t> </a:t>
            </a:r>
            <a:r>
              <a:rPr dirty="0" err="1"/>
              <a:t>pecado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confessado</a:t>
            </a:r>
            <a:r>
              <a:rPr dirty="0"/>
              <a:t> que </a:t>
            </a:r>
            <a:r>
              <a:rPr dirty="0" err="1"/>
              <a:t>possa</a:t>
            </a:r>
            <a:r>
              <a:rPr dirty="0"/>
              <a:t> </a:t>
            </a:r>
            <a:r>
              <a:rPr dirty="0" err="1"/>
              <a:t>impedir</a:t>
            </a:r>
            <a:r>
              <a:rPr dirty="0"/>
              <a:t> que </a:t>
            </a:r>
            <a:r>
              <a:rPr dirty="0" err="1"/>
              <a:t>nossa</a:t>
            </a:r>
            <a:r>
              <a:rPr dirty="0"/>
              <a:t> </a:t>
            </a:r>
            <a:r>
              <a:rPr dirty="0" err="1"/>
              <a:t>oferta</a:t>
            </a:r>
            <a:r>
              <a:rPr dirty="0"/>
              <a:t> </a:t>
            </a:r>
            <a:r>
              <a:rPr dirty="0" err="1"/>
              <a:t>seja</a:t>
            </a:r>
            <a:r>
              <a:rPr dirty="0"/>
              <a:t> </a:t>
            </a:r>
            <a:r>
              <a:rPr dirty="0" err="1"/>
              <a:t>aceita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Mas também devemos avaliar nosso relacionamento com Deus e com os outros bem como a motivação que nos leva a ofertar e a regularidade e a qualidade da oferta. Essa é a melhor oferta que podemos trazer? Ela está expressando nossa gratidão e fidelidade a E"/>
          <p:cNvSpPr txBox="1"/>
          <p:nvPr/>
        </p:nvSpPr>
        <p:spPr>
          <a:xfrm>
            <a:off x="4000837" y="2497832"/>
            <a:ext cx="16382325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Mas também devemos avaliar nosso relacionamento com Deus e com os outros bem como a motivação que nos leva a ofertar e a regularidade e a qualidade da oferta. Essa é a melhor oferta que podemos trazer? Ela está expressando nossa gratidão e fidelidade a Ele?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m" descr="Imagem"/>
          <p:cNvPicPr>
            <a:picLocks noChangeAspect="1"/>
          </p:cNvPicPr>
          <p:nvPr/>
        </p:nvPicPr>
        <p:blipFill>
          <a:blip r:embed="rId2"/>
          <a:srcRect l="7812" r="7812"/>
          <a:stretch>
            <a:fillRect/>
          </a:stretch>
        </p:blipFill>
        <p:spPr>
          <a:xfrm>
            <a:off x="5032655" y="-413620"/>
            <a:ext cx="21814861" cy="1454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Aproveitemos a adoração por meio das ofertas para nos aproximarmos ainda mais Daquele que não apenas nos resgatou pelo Seu sangue, mas que também nos sustenta!"/>
          <p:cNvSpPr txBox="1"/>
          <p:nvPr/>
        </p:nvSpPr>
        <p:spPr>
          <a:xfrm>
            <a:off x="2887303" y="3036441"/>
            <a:ext cx="11342099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Aproveitemos a adoração por meio das ofertas para nos aproximarmos ainda mais Daquele que não apenas nos resgatou pelo Seu sangue, mas que também nos sustenta!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 melhor e maior oferta jamais será aceita se aquele que trouxer não estiver bem com Deus."/>
          <p:cNvSpPr txBox="1"/>
          <p:nvPr/>
        </p:nvSpPr>
        <p:spPr>
          <a:xfrm>
            <a:off x="4801740" y="3886200"/>
            <a:ext cx="14780520" cy="594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A melhor e maior oferta jamais será aceita se aquele que trouxer não estiver bem com Deus.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15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87" y="1980740"/>
            <a:ext cx="10841225" cy="118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144" y="10934215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Ofertas aceitáveis e inaceitáveis"/>
          <p:cNvSpPr txBox="1"/>
          <p:nvPr/>
        </p:nvSpPr>
        <p:spPr>
          <a:xfrm>
            <a:off x="2679174" y="4029662"/>
            <a:ext cx="19025652" cy="5656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OFERTAS ACEITÁVEIS E INACEITÁVEIS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Há muitas indicações na Bíblia de que o Senhor avalia, qualifica e classifica a nossa doação ou a ausência dela."/>
          <p:cNvSpPr txBox="1"/>
          <p:nvPr/>
        </p:nvSpPr>
        <p:spPr>
          <a:xfrm>
            <a:off x="4112897" y="3124200"/>
            <a:ext cx="16158206" cy="746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 err="1"/>
              <a:t>Há</a:t>
            </a:r>
            <a:r>
              <a:rPr dirty="0"/>
              <a:t> </a:t>
            </a:r>
            <a:r>
              <a:rPr dirty="0" err="1"/>
              <a:t>muitas</a:t>
            </a:r>
            <a:r>
              <a:rPr dirty="0"/>
              <a:t> </a:t>
            </a:r>
            <a:r>
              <a:rPr dirty="0" err="1"/>
              <a:t>indicações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Bíblia</a:t>
            </a:r>
            <a:r>
              <a:rPr dirty="0"/>
              <a:t> de que o Senhor </a:t>
            </a:r>
            <a:r>
              <a:rPr dirty="0" err="1"/>
              <a:t>avalia</a:t>
            </a:r>
            <a:r>
              <a:rPr dirty="0"/>
              <a:t>, </a:t>
            </a:r>
            <a:r>
              <a:rPr dirty="0" err="1"/>
              <a:t>qualifica</a:t>
            </a:r>
            <a:r>
              <a:rPr dirty="0"/>
              <a:t> e </a:t>
            </a:r>
            <a:r>
              <a:rPr dirty="0" err="1"/>
              <a:t>classifica</a:t>
            </a:r>
            <a:r>
              <a:rPr dirty="0"/>
              <a:t> a </a:t>
            </a:r>
            <a:r>
              <a:rPr dirty="0" err="1"/>
              <a:t>nossa</a:t>
            </a:r>
            <a:r>
              <a:rPr dirty="0"/>
              <a:t> </a:t>
            </a:r>
            <a:r>
              <a:rPr dirty="0" err="1"/>
              <a:t>doação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a </a:t>
            </a:r>
            <a:r>
              <a:rPr dirty="0" err="1"/>
              <a:t>ausência</a:t>
            </a:r>
            <a:r>
              <a:rPr dirty="0"/>
              <a:t> dela.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m" descr="Imagem"/>
          <p:cNvPicPr>
            <a:picLocks noChangeAspect="1"/>
          </p:cNvPicPr>
          <p:nvPr/>
        </p:nvPicPr>
        <p:blipFill>
          <a:blip r:embed="rId2"/>
          <a:srcRect l="5018" r="5018"/>
          <a:stretch>
            <a:fillRect/>
          </a:stretch>
        </p:blipFill>
        <p:spPr>
          <a:xfrm flipH="1">
            <a:off x="5150620" y="-701017"/>
            <a:ext cx="22108958" cy="147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O fato de que Ele Se sentou propositadamente em frente ao tesouro (Mc 12:41) e que Ele qualificou a oferta da viúva pobre (Mr 12:43) nos diz que, ainda hoje, Ele observa e avalia nossos padrões de doação."/>
          <p:cNvSpPr txBox="1"/>
          <p:nvPr/>
        </p:nvSpPr>
        <p:spPr>
          <a:xfrm>
            <a:off x="3223617" y="2628900"/>
            <a:ext cx="12659169" cy="845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O fato de que Ele Se sentou propositadamente em frente ao tesouro (Mc 12:41) e que Ele qualificou a oferta da viúva pobre (Mr 12:43) nos diz que, ainda hoje, Ele observa e avalia nossos padrões de doação.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m" descr="Imagem"/>
          <p:cNvPicPr>
            <a:picLocks noChangeAspect="1"/>
          </p:cNvPicPr>
          <p:nvPr/>
        </p:nvPicPr>
        <p:blipFill>
          <a:blip r:embed="rId2"/>
          <a:srcRect t="16283" b="32032"/>
          <a:stretch>
            <a:fillRect/>
          </a:stretch>
        </p:blipFill>
        <p:spPr>
          <a:xfrm>
            <a:off x="-5125109" y="-812489"/>
            <a:ext cx="19595282" cy="146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Quais são algumas das condições para Deus aceitar uma oferta?"/>
          <p:cNvSpPr txBox="1"/>
          <p:nvPr/>
        </p:nvSpPr>
        <p:spPr>
          <a:xfrm>
            <a:off x="10895196" y="3124200"/>
            <a:ext cx="11546032" cy="746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Quais são algumas das condições para Deus aceitar uma oferta?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m" descr="Imagem"/>
          <p:cNvPicPr>
            <a:picLocks noChangeAspect="1"/>
          </p:cNvPicPr>
          <p:nvPr/>
        </p:nvPicPr>
        <p:blipFill>
          <a:blip r:embed="rId2"/>
          <a:srcRect l="28" r="28"/>
          <a:stretch>
            <a:fillRect/>
          </a:stretch>
        </p:blipFill>
        <p:spPr>
          <a:xfrm>
            <a:off x="4470566" y="-1108688"/>
            <a:ext cx="22851576" cy="1518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Quando ela é apresentada por um coração que está bem com Deus."/>
          <p:cNvSpPr txBox="1"/>
          <p:nvPr/>
        </p:nvSpPr>
        <p:spPr>
          <a:xfrm>
            <a:off x="2887303" y="4115998"/>
            <a:ext cx="12879691" cy="594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Quando ela é apresentada por um coração que está bem com Deus.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Quando é trazida por um coração que está bem com os seres humanos"/>
          <p:cNvSpPr txBox="1"/>
          <p:nvPr/>
        </p:nvSpPr>
        <p:spPr>
          <a:xfrm>
            <a:off x="4554865" y="3728938"/>
            <a:ext cx="15274270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 err="1"/>
              <a:t>Quando</a:t>
            </a:r>
            <a:r>
              <a:rPr dirty="0"/>
              <a:t> é </a:t>
            </a:r>
            <a:r>
              <a:rPr dirty="0" err="1"/>
              <a:t>trazida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um </a:t>
            </a:r>
            <a:r>
              <a:rPr dirty="0" err="1"/>
              <a:t>coração</a:t>
            </a:r>
            <a:r>
              <a:rPr dirty="0"/>
              <a:t> que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bem</a:t>
            </a:r>
            <a:r>
              <a:rPr dirty="0"/>
              <a:t> com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seres</a:t>
            </a:r>
            <a:r>
              <a:rPr dirty="0"/>
              <a:t> </a:t>
            </a:r>
            <a:r>
              <a:rPr dirty="0" err="1"/>
              <a:t>humanos</a:t>
            </a:r>
            <a:r>
              <a:rPr lang="pt-BR" dirty="0"/>
              <a:t>.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Quando é apresentada por uma pessoa obediente"/>
          <p:cNvSpPr txBox="1"/>
          <p:nvPr/>
        </p:nvSpPr>
        <p:spPr>
          <a:xfrm>
            <a:off x="4112897" y="4498380"/>
            <a:ext cx="16158206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 err="1"/>
              <a:t>Quando</a:t>
            </a:r>
            <a:r>
              <a:rPr dirty="0"/>
              <a:t> é </a:t>
            </a:r>
            <a:r>
              <a:rPr dirty="0" err="1"/>
              <a:t>apresentada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pessoa</a:t>
            </a:r>
            <a:r>
              <a:rPr dirty="0"/>
              <a:t> </a:t>
            </a:r>
            <a:r>
              <a:rPr dirty="0" err="1"/>
              <a:t>obediente</a:t>
            </a:r>
            <a:r>
              <a:rPr lang="pt-BR" dirty="0"/>
              <a:t>.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" descr="Imagem"/>
          <p:cNvPicPr>
            <a:picLocks noChangeAspect="1"/>
          </p:cNvPicPr>
          <p:nvPr/>
        </p:nvPicPr>
        <p:blipFill>
          <a:blip r:embed="rId2"/>
          <a:srcRect l="7812" r="7812"/>
          <a:stretch>
            <a:fillRect/>
          </a:stretch>
        </p:blipFill>
        <p:spPr>
          <a:xfrm>
            <a:off x="-7576905" y="-1351666"/>
            <a:ext cx="24628999" cy="16419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FUNDO 07.png" descr="FUNDO 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" y="-1"/>
            <a:ext cx="236728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Quando o adorador está buscando uma recompensa celestial, não terrena"/>
          <p:cNvSpPr txBox="1"/>
          <p:nvPr/>
        </p:nvSpPr>
        <p:spPr>
          <a:xfrm>
            <a:off x="12310972" y="2190056"/>
            <a:ext cx="11342099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 err="1"/>
              <a:t>Quando</a:t>
            </a:r>
            <a:r>
              <a:rPr dirty="0"/>
              <a:t> o </a:t>
            </a:r>
            <a:r>
              <a:rPr dirty="0" err="1"/>
              <a:t>adorador</a:t>
            </a:r>
            <a:r>
              <a:rPr dirty="0"/>
              <a:t>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buscando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recompensa</a:t>
            </a:r>
            <a:r>
              <a:rPr dirty="0"/>
              <a:t> celestial,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terrena</a:t>
            </a:r>
            <a:r>
              <a:rPr lang="pt-BR" dirty="0"/>
              <a:t>.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F9E3DF7FBAB4A9A6D824FE11CA10C" ma:contentTypeVersion="19" ma:contentTypeDescription="Create a new document." ma:contentTypeScope="" ma:versionID="0229a747fff1210a708aa928cb54ca3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bbbe0ec1c6624671d4add114ad428c7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2797B040-86A0-4E00-AB2C-4BEB94E3B91E}"/>
</file>

<file path=customXml/itemProps2.xml><?xml version="1.0" encoding="utf-8"?>
<ds:datastoreItem xmlns:ds="http://schemas.openxmlformats.org/officeDocument/2006/customXml" ds:itemID="{D23E1E71-E1C2-45AA-9C3C-F1E2BA6E12CA}"/>
</file>

<file path=customXml/itemProps3.xml><?xml version="1.0" encoding="utf-8"?>
<ds:datastoreItem xmlns:ds="http://schemas.openxmlformats.org/officeDocument/2006/customXml" ds:itemID="{7904F39E-8135-4563-AFBA-6740C3E4067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Microsoft Office PowerPoint</Application>
  <PresentationFormat>Personalizar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Avenir Next LT Pro 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Daiana Escobar</dc:creator>
  <cp:lastModifiedBy>DSA - Daiana Escobar</cp:lastModifiedBy>
  <cp:revision>1</cp:revision>
  <dcterms:modified xsi:type="dcterms:W3CDTF">2023-11-20T20:04:51Z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