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8" r:id="rId7"/>
    <p:sldId id="268" r:id="rId8"/>
    <p:sldId id="257" r:id="rId9"/>
    <p:sldId id="261" r:id="rId10"/>
    <p:sldId id="259" r:id="rId11"/>
    <p:sldId id="263" r:id="rId12"/>
    <p:sldId id="273" r:id="rId13"/>
    <p:sldId id="274" r:id="rId14"/>
    <p:sldId id="271" r:id="rId15"/>
    <p:sldId id="272" r:id="rId16"/>
    <p:sldId id="267" r:id="rId17"/>
    <p:sldId id="260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C32A95-E7C8-4BA0-B7DA-9DCF4C0B3241}" v="84" dt="2025-02-24T13:29:47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EMBAIXADORES </a:t>
            </a:r>
            <a:r>
              <a:rPr lang="pt-BR" sz="4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REINO</a:t>
            </a:r>
            <a:endParaRPr lang="pt-BR" sz="16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Semana de </a:t>
            </a:r>
          </a:p>
          <a:p>
            <a:r>
              <a:rPr lang="pt-BR" sz="20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Reavivamento Espiritual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43B9C-5512-1D33-3B67-F9E85F8E3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m">
            <a:extLst>
              <a:ext uri="{FF2B5EF4-FFF2-40B4-BE49-F238E27FC236}">
                <a16:creationId xmlns:a16="http://schemas.microsoft.com/office/drawing/2014/main" id="{6DD8A67B-9537-63B2-D5FA-93BB0D57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82" y="-1"/>
            <a:ext cx="1031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999DFA6-DC16-A860-2233-A855523B1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B684886-57E4-624E-01AC-E8965510D23E}"/>
              </a:ext>
            </a:extLst>
          </p:cNvPr>
          <p:cNvSpPr txBox="1"/>
          <p:nvPr/>
        </p:nvSpPr>
        <p:spPr>
          <a:xfrm>
            <a:off x="1052945" y="1182230"/>
            <a:ext cx="4852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Na Bíblia, a oferta para a obra do evangelho é descrita com a palavra grega que significa “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sacrifício agradável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”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Fl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4:18).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BB4994-81BF-EA7F-E7D4-183CF6A35CF8}"/>
              </a:ext>
            </a:extLst>
          </p:cNvPr>
          <p:cNvSpPr txBox="1"/>
          <p:nvPr/>
        </p:nvSpPr>
        <p:spPr>
          <a:xfrm>
            <a:off x="1052945" y="3625443"/>
            <a:ext cx="4852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No dicionário de grego do Novo Testamento, o sacrifício significa também “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holocausto”, um sacrifício total.</a:t>
            </a:r>
          </a:p>
        </p:txBody>
      </p:sp>
    </p:spTree>
    <p:extLst>
      <p:ext uri="{BB962C8B-B14F-4D97-AF65-F5344CB8AC3E}">
        <p14:creationId xmlns:p14="http://schemas.microsoft.com/office/powerpoint/2010/main" val="127546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C0366-C8F3-82CB-BEFE-51A82E4B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m">
            <a:extLst>
              <a:ext uri="{FF2B5EF4-FFF2-40B4-BE49-F238E27FC236}">
                <a16:creationId xmlns:a16="http://schemas.microsoft.com/office/drawing/2014/main" id="{81499FB8-DC6E-A201-11D7-4F967D6F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879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6C3A42B-044C-6CFA-D4E7-A38EAC2B4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D9858F8-071A-C7D8-4449-93A064ADC629}"/>
              </a:ext>
            </a:extLst>
          </p:cNvPr>
          <p:cNvSpPr txBox="1"/>
          <p:nvPr/>
        </p:nvSpPr>
        <p:spPr>
          <a:xfrm>
            <a:off x="5295900" y="1588752"/>
            <a:ext cx="5852679" cy="368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uando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a família santifica uma parte,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reconhece a Deus como dono de tudo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parte que é doada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para a obra de Deus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 santa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e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que fica é sagrada também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Tudo pertence a Deus, e nos é dado em Cristo, justiça nossa.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5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1F071-E584-8336-2D1F-D0A801C7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04128A9-AA95-14BA-F882-517327C11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84B7E9D-8BC5-1AE9-EF8A-4E367D4243B4}"/>
              </a:ext>
            </a:extLst>
          </p:cNvPr>
          <p:cNvSpPr txBox="1"/>
          <p:nvPr/>
        </p:nvSpPr>
        <p:spPr>
          <a:xfrm>
            <a:off x="3605212" y="4266915"/>
            <a:ext cx="498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(O desejado de todas as nações, p. 467.)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8373E2C-1096-E168-66E5-09C9D8737954}"/>
              </a:ext>
            </a:extLst>
          </p:cNvPr>
          <p:cNvSpPr txBox="1"/>
          <p:nvPr/>
        </p:nvSpPr>
        <p:spPr>
          <a:xfrm>
            <a:off x="2214418" y="2083942"/>
            <a:ext cx="776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“Mesmo esta vida terrestre devemos à morte de Cristo. (...) A cruz do Calvário acha-se estampada em cada pão. Reflete-se em toda fonte de água. Tudo isso ensinou Cristo ao indicar os emblemas de Seu grande sacrifício.”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F0AAB5-9199-5E14-6C41-BCC7740FB74E}"/>
              </a:ext>
            </a:extLst>
          </p:cNvPr>
          <p:cNvSpPr txBox="1"/>
          <p:nvPr/>
        </p:nvSpPr>
        <p:spPr>
          <a:xfrm>
            <a:off x="785091" y="1270574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9B37B5-E676-7CF4-0E6D-B87403D1C646}"/>
              </a:ext>
            </a:extLst>
          </p:cNvPr>
          <p:cNvSpPr txBox="1"/>
          <p:nvPr/>
        </p:nvSpPr>
        <p:spPr>
          <a:xfrm>
            <a:off x="9467271" y="259401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837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9F936-FAE3-F9D2-D108-D9C8ED8E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">
            <a:extLst>
              <a:ext uri="{FF2B5EF4-FFF2-40B4-BE49-F238E27FC236}">
                <a16:creationId xmlns:a16="http://schemas.microsoft.com/office/drawing/2014/main" id="{89ED6E26-0175-77D0-D4E5-1113A040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35" y="-1183907"/>
            <a:ext cx="10715097" cy="80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73F16D9-F89F-52F2-A999-E10B72A5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FBF0495-F7AE-59F0-247A-1E9B849B9198}"/>
              </a:ext>
            </a:extLst>
          </p:cNvPr>
          <p:cNvSpPr txBox="1"/>
          <p:nvPr/>
        </p:nvSpPr>
        <p:spPr>
          <a:xfrm>
            <a:off x="1072196" y="1874728"/>
            <a:ext cx="4700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entrega coloca o reino de Deus em primeiro lugar, abrange tudo.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nossa entrega e do que temos é sagrada porque representa Cristo, nossa justiça.</a:t>
            </a:r>
          </a:p>
        </p:txBody>
      </p:sp>
    </p:spTree>
    <p:extLst>
      <p:ext uri="{BB962C8B-B14F-4D97-AF65-F5344CB8AC3E}">
        <p14:creationId xmlns:p14="http://schemas.microsoft.com/office/powerpoint/2010/main" val="1544191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">
            <a:extLst>
              <a:ext uri="{FF2B5EF4-FFF2-40B4-BE49-F238E27FC236}">
                <a16:creationId xmlns:a16="http://schemas.microsoft.com/office/drawing/2014/main" id="{1B10A40C-E0F1-CC18-B0FB-ED1B1CDA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2" y="-190500"/>
            <a:ext cx="10586516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47BC6E-F3BF-E2AB-B43F-BFEF7488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928254" y="1096235"/>
            <a:ext cx="4852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Temos consciência 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realmente de que mordomia é um dever cristão de administrar a vida conforme a direção divina?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D49B02-A0FB-4DEE-ECD5-87EDFAE737A2}"/>
              </a:ext>
            </a:extLst>
          </p:cNvPr>
          <p:cNvSpPr txBox="1"/>
          <p:nvPr/>
        </p:nvSpPr>
        <p:spPr>
          <a:xfrm>
            <a:off x="928253" y="3731953"/>
            <a:ext cx="48525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Estamos, de fato, 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colocando Deus em primeiro lugar 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consagrando 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nossa família ao Senhor?</a:t>
            </a: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A3EC4-30F3-70C3-2B80-A03A809B5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AE3F1D-E1EA-75D1-883D-D4C24EBA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D2828CC-7C10-2827-A381-A2DA65B48492}"/>
              </a:ext>
            </a:extLst>
          </p:cNvPr>
          <p:cNvSpPr txBox="1"/>
          <p:nvPr/>
        </p:nvSpPr>
        <p:spPr>
          <a:xfrm>
            <a:off x="1409699" y="4876930"/>
            <a:ext cx="937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“Mas, buscai primeiro o reino de Deus, e a sua justiça, e todas estas coisas vos serão acrescentadas.”</a:t>
            </a:r>
            <a:b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Mateus 6:33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9D12F1-6F40-DB8C-B441-4FFAA91A13A8}"/>
              </a:ext>
            </a:extLst>
          </p:cNvPr>
          <p:cNvSpPr txBox="1"/>
          <p:nvPr/>
        </p:nvSpPr>
        <p:spPr>
          <a:xfrm>
            <a:off x="1214437" y="1653635"/>
            <a:ext cx="9763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FAMÍLIA COMO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MORDOMO: 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PRIMEIRO DEUS</a:t>
            </a:r>
            <a:endParaRPr lang="pt-BR" sz="66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43FAA7C-F125-954F-2A46-5AE760C6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8" y="-530860"/>
            <a:ext cx="9632950" cy="7706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1014845" y="2727526"/>
            <a:ext cx="4700155" cy="140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“O dinheiro será sempre escravo ou patrão.”</a:t>
            </a:r>
          </a:p>
          <a:p>
            <a:pPr>
              <a:spcAft>
                <a:spcPts val="1125"/>
              </a:spcAft>
            </a:pPr>
            <a:r>
              <a:rPr lang="pt-BR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Horácio, Roma antiga, 65-8 a.C. </a:t>
            </a: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85338-C604-DD05-FE9E-BA73474EF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8B345AC-3D7F-B56F-95AA-0CEFA8DB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87600" y="-198122"/>
            <a:ext cx="9368852" cy="725424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9894CE2-8336-43AB-0450-F1235E76E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E066E8E-133F-7AA1-512B-E20D9E860376}"/>
              </a:ext>
            </a:extLst>
          </p:cNvPr>
          <p:cNvSpPr txBox="1"/>
          <p:nvPr/>
        </p:nvSpPr>
        <p:spPr>
          <a:xfrm>
            <a:off x="6096000" y="2151726"/>
            <a:ext cx="44906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COMO ALCANÇAR O OBJETIVO DA MORDOMIA FIEL NA FAMÍLIA?</a:t>
            </a:r>
          </a:p>
        </p:txBody>
      </p:sp>
    </p:spTree>
    <p:extLst>
      <p:ext uri="{BB962C8B-B14F-4D97-AF65-F5344CB8AC3E}">
        <p14:creationId xmlns:p14="http://schemas.microsoft.com/office/powerpoint/2010/main" val="125391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1364670" y="2967829"/>
            <a:ext cx="9931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 reino de Deus deve vir primeiro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. Ele é o rei e nós Seus súditos. Súditos devem servir seu Senhor.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4BC2BCE-0B1A-2F27-7E0A-C356E08DF6FF}"/>
              </a:ext>
            </a:extLst>
          </p:cNvPr>
          <p:cNvSpPr txBox="1"/>
          <p:nvPr/>
        </p:nvSpPr>
        <p:spPr>
          <a:xfrm>
            <a:off x="1364671" y="1306943"/>
            <a:ext cx="946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AGIR COMO MORDOMO DE DEUS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AE78E6-75FE-A02B-E819-93B5BD1F5B05}"/>
              </a:ext>
            </a:extLst>
          </p:cNvPr>
          <p:cNvSpPr txBox="1"/>
          <p:nvPr/>
        </p:nvSpPr>
        <p:spPr>
          <a:xfrm>
            <a:off x="1364670" y="3943418"/>
            <a:ext cx="9855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4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T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odos na família são mordomos no sentido de administradores. Biblicamente, o ser humano é o mordomo, e Deus é o verdadeiro Dono, o Senhor da casa, ou de tudo o que existe (</a:t>
            </a:r>
            <a:r>
              <a:rPr lang="pt-BR" sz="2400" b="0" i="0" dirty="0" err="1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Sl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24:1). Ele deve vir primeiro.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7366C30-DB98-AEEA-E577-8CB112148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00" y="0"/>
            <a:ext cx="10287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400799" y="1958097"/>
            <a:ext cx="44715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“Vale mais o pouco que tem o justo do que as riquezas de muitos ímpios”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Sl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37:16),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5767E4-1C3D-19AE-C887-42684D02FCE5}"/>
              </a:ext>
            </a:extLst>
          </p:cNvPr>
          <p:cNvSpPr txBox="1"/>
          <p:nvPr/>
        </p:nvSpPr>
        <p:spPr>
          <a:xfrm>
            <a:off x="7678880" y="4808158"/>
            <a:ext cx="319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Sem Deus, o dinheiro não valerá nada no dia do juízo.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0F0D272-9214-418B-3EFF-26807126A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70" y="-1"/>
            <a:ext cx="1027333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EA25AD2-A100-7368-1CD1-3BB89BD7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486524" y="1874727"/>
            <a:ext cx="44715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que se espera do despenseiro individual ou como família é que este seja encontrado fiel (1Co 4:2).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 coloque o reino de Deus em primeiro lugar.</a:t>
            </a: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E5627FB-2CF2-A89F-E73C-4B0CCF67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97779BC-22B6-A2F5-E2B9-80E99F5AF2C9}"/>
              </a:ext>
            </a:extLst>
          </p:cNvPr>
          <p:cNvSpPr txBox="1"/>
          <p:nvPr/>
        </p:nvSpPr>
        <p:spPr>
          <a:xfrm>
            <a:off x="1364671" y="1306943"/>
            <a:ext cx="9462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ENTENDER A ABRANGÊNCIA DA MORDOMIA – O REINO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2DDB34-C37B-3A06-638A-874AC40143DC}"/>
              </a:ext>
            </a:extLst>
          </p:cNvPr>
          <p:cNvSpPr txBox="1"/>
          <p:nvPr/>
        </p:nvSpPr>
        <p:spPr>
          <a:xfrm>
            <a:off x="1364670" y="2967829"/>
            <a:ext cx="9608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Todos são mordomos</a:t>
            </a: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ou guardiões das coisas do reino, na casa de Deus, que é o mundo com tudo que nele há.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20FDA1-AB42-9F96-7284-04112BF05AE6}"/>
              </a:ext>
            </a:extLst>
          </p:cNvPr>
          <p:cNvSpPr txBox="1"/>
          <p:nvPr/>
        </p:nvSpPr>
        <p:spPr>
          <a:xfrm>
            <a:off x="1364668" y="3939748"/>
            <a:ext cx="9608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 famílias devem ensinar </a:t>
            </a: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responsabilidade e princípios de gestão da vida em geral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72592AC-1A14-D2BC-4F94-9E25D1C54A29}"/>
              </a:ext>
            </a:extLst>
          </p:cNvPr>
          <p:cNvSpPr txBox="1"/>
          <p:nvPr/>
        </p:nvSpPr>
        <p:spPr>
          <a:xfrm>
            <a:off x="1364668" y="4911667"/>
            <a:ext cx="960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fim, todos serão julgados de acordo com a forma como administraram</a:t>
            </a: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(mordomia) as coisas do reino de Deus que abrange tudo.</a:t>
            </a: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F47D1-FCA1-1283-0AB2-5C24DEA7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30B89A5-6C78-5348-3234-57D9EE7F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86566C0-0522-5569-7381-A019BFFEB3E0}"/>
              </a:ext>
            </a:extLst>
          </p:cNvPr>
          <p:cNvSpPr txBox="1"/>
          <p:nvPr/>
        </p:nvSpPr>
        <p:spPr>
          <a:xfrm>
            <a:off x="1364670" y="2967829"/>
            <a:ext cx="9931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 reino de Deus </a:t>
            </a: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além de ser o primeiro e abranger tudo, é justiça (</a:t>
            </a:r>
            <a:r>
              <a:rPr lang="pt-BR" sz="24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Rm</a:t>
            </a: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14:17).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D82AD7-4702-D08C-6F78-E6A34177FA7D}"/>
              </a:ext>
            </a:extLst>
          </p:cNvPr>
          <p:cNvSpPr txBox="1"/>
          <p:nvPr/>
        </p:nvSpPr>
        <p:spPr>
          <a:xfrm>
            <a:off x="1364671" y="1306943"/>
            <a:ext cx="946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OFERECER UMA OFERTA SAGRADA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004F2FC-D540-E559-4814-A0893BCB6D0C}"/>
              </a:ext>
            </a:extLst>
          </p:cNvPr>
          <p:cNvSpPr txBox="1"/>
          <p:nvPr/>
        </p:nvSpPr>
        <p:spPr>
          <a:xfrm>
            <a:off x="1364670" y="3943418"/>
            <a:ext cx="9855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Buscar a justiça do reino de Deus é buscar a Cristo (1Co 1:30) </a:t>
            </a: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que é nossa justiça, e fazer a entrega a Ele do que somos e do que temos.</a:t>
            </a:r>
          </a:p>
        </p:txBody>
      </p:sp>
    </p:spTree>
    <p:extLst>
      <p:ext uri="{BB962C8B-B14F-4D97-AF65-F5344CB8AC3E}">
        <p14:creationId xmlns:p14="http://schemas.microsoft.com/office/powerpoint/2010/main" val="40264924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1C6317-128C-4282-80B5-A3C81624FA4F}"/>
</file>

<file path=customXml/itemProps2.xml><?xml version="1.0" encoding="utf-8"?>
<ds:datastoreItem xmlns:ds="http://schemas.openxmlformats.org/officeDocument/2006/customXml" ds:itemID="{9337E200-8865-4AC3-BB65-509EF5DCEFB9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05779434-91B2-483B-86E4-4739687668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559</Words>
  <Application>Microsoft Office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2025-02-24T13:31:28Z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