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62" r:id="rId6"/>
    <p:sldId id="263" r:id="rId7"/>
    <p:sldId id="273" r:id="rId8"/>
    <p:sldId id="275" r:id="rId9"/>
    <p:sldId id="269" r:id="rId10"/>
    <p:sldId id="261" r:id="rId11"/>
    <p:sldId id="260" r:id="rId12"/>
    <p:sldId id="278" r:id="rId13"/>
    <p:sldId id="279" r:id="rId14"/>
    <p:sldId id="276" r:id="rId15"/>
    <p:sldId id="271" r:id="rId16"/>
    <p:sldId id="274" r:id="rId17"/>
    <p:sldId id="277" r:id="rId18"/>
    <p:sldId id="257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99201A-D4A6-4C51-BC68-B0257C8A5E2D}" v="61" dt="2025-02-27T16:52:06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FA99201A-D4A6-4C51-BC68-B0257C8A5E2D}"/>
    <pc:docChg chg="undo redo custSel addSld delSld modSld sldOrd">
      <pc:chgData name="DSA - Daiana Belén Escobar" userId="a985d929-ec43-4a68-b2d7-ba722c0a7c2e" providerId="ADAL" clId="{FA99201A-D4A6-4C51-BC68-B0257C8A5E2D}" dt="2025-02-27T20:08:03.280" v="483" actId="1076"/>
      <pc:docMkLst>
        <pc:docMk/>
      </pc:docMkLst>
      <pc:sldChg chg="addSp modSp add del mod modAnim">
        <pc:chgData name="DSA - Daiana Belén Escobar" userId="a985d929-ec43-4a68-b2d7-ba722c0a7c2e" providerId="ADAL" clId="{FA99201A-D4A6-4C51-BC68-B0257C8A5E2D}" dt="2025-02-27T16:52:28.892" v="482" actId="1076"/>
        <pc:sldMkLst>
          <pc:docMk/>
          <pc:sldMk cId="592997925" sldId="257"/>
        </pc:sldMkLst>
        <pc:spChg chg="add mod">
          <ac:chgData name="DSA - Daiana Belén Escobar" userId="a985d929-ec43-4a68-b2d7-ba722c0a7c2e" providerId="ADAL" clId="{FA99201A-D4A6-4C51-BC68-B0257C8A5E2D}" dt="2025-02-27T16:52:23.116" v="480" actId="1076"/>
          <ac:spMkLst>
            <pc:docMk/>
            <pc:sldMk cId="592997925" sldId="257"/>
            <ac:spMk id="2" creationId="{CF034B11-B299-6010-6845-CBD86C4F2D99}"/>
          </ac:spMkLst>
        </pc:spChg>
        <pc:spChg chg="add mod">
          <ac:chgData name="DSA - Daiana Belén Escobar" userId="a985d929-ec43-4a68-b2d7-ba722c0a7c2e" providerId="ADAL" clId="{FA99201A-D4A6-4C51-BC68-B0257C8A5E2D}" dt="2025-02-27T16:52:19.725" v="479" actId="1076"/>
          <ac:spMkLst>
            <pc:docMk/>
            <pc:sldMk cId="592997925" sldId="257"/>
            <ac:spMk id="3" creationId="{F117D042-4D90-C852-BE21-F304ABDF3134}"/>
          </ac:spMkLst>
        </pc:spChg>
        <pc:spChg chg="add mod">
          <ac:chgData name="DSA - Daiana Belén Escobar" userId="a985d929-ec43-4a68-b2d7-ba722c0a7c2e" providerId="ADAL" clId="{FA99201A-D4A6-4C51-BC68-B0257C8A5E2D}" dt="2025-02-27T16:52:28.892" v="482" actId="1076"/>
          <ac:spMkLst>
            <pc:docMk/>
            <pc:sldMk cId="592997925" sldId="257"/>
            <ac:spMk id="4" creationId="{7C29B036-A26A-BE09-FC38-7815E472F22D}"/>
          </ac:spMkLst>
        </pc:spChg>
        <pc:spChg chg="add mod">
          <ac:chgData name="DSA - Daiana Belén Escobar" userId="a985d929-ec43-4a68-b2d7-ba722c0a7c2e" providerId="ADAL" clId="{FA99201A-D4A6-4C51-BC68-B0257C8A5E2D}" dt="2025-02-25T02:57:40.385" v="458" actId="1076"/>
          <ac:spMkLst>
            <pc:docMk/>
            <pc:sldMk cId="592997925" sldId="257"/>
            <ac:spMk id="7" creationId="{D3B1FE49-0F1B-5942-8CF1-65D92A1EA740}"/>
          </ac:spMkLst>
        </pc:spChg>
      </pc:sldChg>
      <pc:sldChg chg="addSp modSp del mod ord">
        <pc:chgData name="DSA - Daiana Belén Escobar" userId="a985d929-ec43-4a68-b2d7-ba722c0a7c2e" providerId="ADAL" clId="{FA99201A-D4A6-4C51-BC68-B0257C8A5E2D}" dt="2025-02-25T02:39:45.049" v="288" actId="47"/>
        <pc:sldMkLst>
          <pc:docMk/>
          <pc:sldMk cId="2898755195" sldId="258"/>
        </pc:sldMkLst>
      </pc:sldChg>
      <pc:sldChg chg="del">
        <pc:chgData name="DSA - Daiana Belén Escobar" userId="a985d929-ec43-4a68-b2d7-ba722c0a7c2e" providerId="ADAL" clId="{FA99201A-D4A6-4C51-BC68-B0257C8A5E2D}" dt="2025-02-25T02:54:58.195" v="429" actId="47"/>
        <pc:sldMkLst>
          <pc:docMk/>
          <pc:sldMk cId="2882692569" sldId="259"/>
        </pc:sldMkLst>
      </pc:sldChg>
      <pc:sldChg chg="addSp delSp modSp mod ord">
        <pc:chgData name="DSA - Daiana Belén Escobar" userId="a985d929-ec43-4a68-b2d7-ba722c0a7c2e" providerId="ADAL" clId="{FA99201A-D4A6-4C51-BC68-B0257C8A5E2D}" dt="2025-02-25T02:39:35.661" v="287" actId="170"/>
        <pc:sldMkLst>
          <pc:docMk/>
          <pc:sldMk cId="3004166797" sldId="260"/>
        </pc:sldMkLst>
        <pc:spChg chg="add mod">
          <ac:chgData name="DSA - Daiana Belén Escobar" userId="a985d929-ec43-4a68-b2d7-ba722c0a7c2e" providerId="ADAL" clId="{FA99201A-D4A6-4C51-BC68-B0257C8A5E2D}" dt="2025-02-25T02:22:04.733" v="148" actId="14100"/>
          <ac:spMkLst>
            <pc:docMk/>
            <pc:sldMk cId="3004166797" sldId="260"/>
            <ac:spMk id="2" creationId="{FF713765-D114-1627-C4E1-91022F9A8779}"/>
          </ac:spMkLst>
        </pc:spChg>
        <pc:spChg chg="mod">
          <ac:chgData name="DSA - Daiana Belén Escobar" userId="a985d929-ec43-4a68-b2d7-ba722c0a7c2e" providerId="ADAL" clId="{FA99201A-D4A6-4C51-BC68-B0257C8A5E2D}" dt="2025-02-25T02:19:50.406" v="118" actId="1076"/>
          <ac:spMkLst>
            <pc:docMk/>
            <pc:sldMk cId="3004166797" sldId="260"/>
            <ac:spMk id="6" creationId="{F4D6F7B5-C900-9502-AC6C-759843089A8F}"/>
          </ac:spMkLst>
        </pc:spChg>
        <pc:spChg chg="mod">
          <ac:chgData name="DSA - Daiana Belén Escobar" userId="a985d929-ec43-4a68-b2d7-ba722c0a7c2e" providerId="ADAL" clId="{FA99201A-D4A6-4C51-BC68-B0257C8A5E2D}" dt="2025-02-25T02:22:12.806" v="149" actId="14100"/>
          <ac:spMkLst>
            <pc:docMk/>
            <pc:sldMk cId="3004166797" sldId="260"/>
            <ac:spMk id="8" creationId="{F4C63860-31F2-F7AB-66CE-B862179EC46F}"/>
          </ac:spMkLst>
        </pc:spChg>
        <pc:picChg chg="add mod ord">
          <ac:chgData name="DSA - Daiana Belén Escobar" userId="a985d929-ec43-4a68-b2d7-ba722c0a7c2e" providerId="ADAL" clId="{FA99201A-D4A6-4C51-BC68-B0257C8A5E2D}" dt="2025-02-25T02:39:35.661" v="287" actId="170"/>
          <ac:picMkLst>
            <pc:docMk/>
            <pc:sldMk cId="3004166797" sldId="260"/>
            <ac:picMk id="4" creationId="{F423B380-DEE6-51BC-AEFA-9B2086A532E6}"/>
          </ac:picMkLst>
        </pc:picChg>
      </pc:sldChg>
      <pc:sldChg chg="addSp delSp modSp mod ord">
        <pc:chgData name="DSA - Daiana Belén Escobar" userId="a985d929-ec43-4a68-b2d7-ba722c0a7c2e" providerId="ADAL" clId="{FA99201A-D4A6-4C51-BC68-B0257C8A5E2D}" dt="2025-02-25T02:38:42.287" v="280" actId="1076"/>
        <pc:sldMkLst>
          <pc:docMk/>
          <pc:sldMk cId="3706089113" sldId="261"/>
        </pc:sldMkLst>
        <pc:spChg chg="add mod">
          <ac:chgData name="DSA - Daiana Belén Escobar" userId="a985d929-ec43-4a68-b2d7-ba722c0a7c2e" providerId="ADAL" clId="{FA99201A-D4A6-4C51-BC68-B0257C8A5E2D}" dt="2025-02-25T02:38:42.287" v="280" actId="1076"/>
          <ac:spMkLst>
            <pc:docMk/>
            <pc:sldMk cId="3706089113" sldId="261"/>
            <ac:spMk id="3" creationId="{DA6C45CF-23A8-86A4-4B62-C6DD2ED0D547}"/>
          </ac:spMkLst>
        </pc:spChg>
        <pc:picChg chg="add mod">
          <ac:chgData name="DSA - Daiana Belén Escobar" userId="a985d929-ec43-4a68-b2d7-ba722c0a7c2e" providerId="ADAL" clId="{FA99201A-D4A6-4C51-BC68-B0257C8A5E2D}" dt="2025-02-25T02:17:51.352" v="86" actId="1076"/>
          <ac:picMkLst>
            <pc:docMk/>
            <pc:sldMk cId="3706089113" sldId="261"/>
            <ac:picMk id="2" creationId="{E3F71A0F-850D-5E28-A58A-60EE5B4E11FE}"/>
          </ac:picMkLst>
        </pc:picChg>
      </pc:sldChg>
      <pc:sldChg chg="modSp mod">
        <pc:chgData name="DSA - Daiana Belén Escobar" userId="a985d929-ec43-4a68-b2d7-ba722c0a7c2e" providerId="ADAL" clId="{FA99201A-D4A6-4C51-BC68-B0257C8A5E2D}" dt="2025-02-27T20:08:03.280" v="483" actId="1076"/>
        <pc:sldMkLst>
          <pc:docMk/>
          <pc:sldMk cId="1066311185" sldId="262"/>
        </pc:sldMkLst>
        <pc:spChg chg="mod">
          <ac:chgData name="DSA - Daiana Belén Escobar" userId="a985d929-ec43-4a68-b2d7-ba722c0a7c2e" providerId="ADAL" clId="{FA99201A-D4A6-4C51-BC68-B0257C8A5E2D}" dt="2025-02-24T14:50:24.317" v="1" actId="1076"/>
          <ac:spMkLst>
            <pc:docMk/>
            <pc:sldMk cId="1066311185" sldId="262"/>
            <ac:spMk id="4" creationId="{C86B22DF-440D-B6DA-955D-E8FA4A77CC28}"/>
          </ac:spMkLst>
        </pc:spChg>
        <pc:spChg chg="mod">
          <ac:chgData name="DSA - Daiana Belén Escobar" userId="a985d929-ec43-4a68-b2d7-ba722c0a7c2e" providerId="ADAL" clId="{FA99201A-D4A6-4C51-BC68-B0257C8A5E2D}" dt="2025-02-27T20:08:03.280" v="483" actId="1076"/>
          <ac:spMkLst>
            <pc:docMk/>
            <pc:sldMk cId="1066311185" sldId="262"/>
            <ac:spMk id="8" creationId="{66DC45F1-6B6E-F227-6665-6059501FC2B2}"/>
          </ac:spMkLst>
        </pc:spChg>
      </pc:sldChg>
      <pc:sldChg chg="del">
        <pc:chgData name="DSA - Daiana Belén Escobar" userId="a985d929-ec43-4a68-b2d7-ba722c0a7c2e" providerId="ADAL" clId="{FA99201A-D4A6-4C51-BC68-B0257C8A5E2D}" dt="2025-02-25T02:54:54.259" v="426" actId="47"/>
        <pc:sldMkLst>
          <pc:docMk/>
          <pc:sldMk cId="1268847105" sldId="264"/>
        </pc:sldMkLst>
      </pc:sldChg>
      <pc:sldChg chg="del">
        <pc:chgData name="DSA - Daiana Belén Escobar" userId="a985d929-ec43-4a68-b2d7-ba722c0a7c2e" providerId="ADAL" clId="{FA99201A-D4A6-4C51-BC68-B0257C8A5E2D}" dt="2025-02-25T02:54:52.407" v="424" actId="47"/>
        <pc:sldMkLst>
          <pc:docMk/>
          <pc:sldMk cId="1519659405" sldId="265"/>
        </pc:sldMkLst>
      </pc:sldChg>
      <pc:sldChg chg="del">
        <pc:chgData name="DSA - Daiana Belén Escobar" userId="a985d929-ec43-4a68-b2d7-ba722c0a7c2e" providerId="ADAL" clId="{FA99201A-D4A6-4C51-BC68-B0257C8A5E2D}" dt="2025-02-25T02:54:57.347" v="428" actId="47"/>
        <pc:sldMkLst>
          <pc:docMk/>
          <pc:sldMk cId="653880182" sldId="266"/>
        </pc:sldMkLst>
      </pc:sldChg>
      <pc:sldChg chg="del">
        <pc:chgData name="DSA - Daiana Belén Escobar" userId="a985d929-ec43-4a68-b2d7-ba722c0a7c2e" providerId="ADAL" clId="{FA99201A-D4A6-4C51-BC68-B0257C8A5E2D}" dt="2025-02-25T02:54:54.873" v="427" actId="47"/>
        <pc:sldMkLst>
          <pc:docMk/>
          <pc:sldMk cId="3466647935" sldId="267"/>
        </pc:sldMkLst>
      </pc:sldChg>
      <pc:sldChg chg="del ord">
        <pc:chgData name="DSA - Daiana Belén Escobar" userId="a985d929-ec43-4a68-b2d7-ba722c0a7c2e" providerId="ADAL" clId="{FA99201A-D4A6-4C51-BC68-B0257C8A5E2D}" dt="2025-02-25T02:55:19.588" v="435" actId="47"/>
        <pc:sldMkLst>
          <pc:docMk/>
          <pc:sldMk cId="4066232491" sldId="268"/>
        </pc:sldMkLst>
      </pc:sldChg>
      <pc:sldChg chg="addSp delSp modSp mod ord">
        <pc:chgData name="DSA - Daiana Belén Escobar" userId="a985d929-ec43-4a68-b2d7-ba722c0a7c2e" providerId="ADAL" clId="{FA99201A-D4A6-4C51-BC68-B0257C8A5E2D}" dt="2025-02-25T02:16:25.392" v="75" actId="1076"/>
        <pc:sldMkLst>
          <pc:docMk/>
          <pc:sldMk cId="3037450345" sldId="269"/>
        </pc:sldMkLst>
        <pc:spChg chg="mod">
          <ac:chgData name="DSA - Daiana Belén Escobar" userId="a985d929-ec43-4a68-b2d7-ba722c0a7c2e" providerId="ADAL" clId="{FA99201A-D4A6-4C51-BC68-B0257C8A5E2D}" dt="2025-02-25T02:13:10.499" v="35" actId="1076"/>
          <ac:spMkLst>
            <pc:docMk/>
            <pc:sldMk cId="3037450345" sldId="269"/>
            <ac:spMk id="6" creationId="{64FC2C7D-656A-9DF7-DFCA-9A01AE9EBD9E}"/>
          </ac:spMkLst>
        </pc:spChg>
        <pc:spChg chg="mod">
          <ac:chgData name="DSA - Daiana Belén Escobar" userId="a985d929-ec43-4a68-b2d7-ba722c0a7c2e" providerId="ADAL" clId="{FA99201A-D4A6-4C51-BC68-B0257C8A5E2D}" dt="2025-02-25T02:16:25.392" v="75" actId="1076"/>
          <ac:spMkLst>
            <pc:docMk/>
            <pc:sldMk cId="3037450345" sldId="269"/>
            <ac:spMk id="8" creationId="{48421905-8D60-D8EC-09B3-B67410E5CC84}"/>
          </ac:spMkLst>
        </pc:spChg>
        <pc:spChg chg="add mod">
          <ac:chgData name="DSA - Daiana Belén Escobar" userId="a985d929-ec43-4a68-b2d7-ba722c0a7c2e" providerId="ADAL" clId="{FA99201A-D4A6-4C51-BC68-B0257C8A5E2D}" dt="2025-02-25T02:16:17.835" v="74" actId="14100"/>
          <ac:spMkLst>
            <pc:docMk/>
            <pc:sldMk cId="3037450345" sldId="269"/>
            <ac:spMk id="10" creationId="{5565F5E9-B682-EABB-D274-B31CA969800E}"/>
          </ac:spMkLst>
        </pc:spChg>
        <pc:picChg chg="mod">
          <ac:chgData name="DSA - Daiana Belén Escobar" userId="a985d929-ec43-4a68-b2d7-ba722c0a7c2e" providerId="ADAL" clId="{FA99201A-D4A6-4C51-BC68-B0257C8A5E2D}" dt="2025-02-25T02:14:22.390" v="56" actId="1076"/>
          <ac:picMkLst>
            <pc:docMk/>
            <pc:sldMk cId="3037450345" sldId="269"/>
            <ac:picMk id="2" creationId="{2908C8DB-56FA-99B4-8803-D9D57C63D14E}"/>
          </ac:picMkLst>
        </pc:picChg>
        <pc:picChg chg="add mod ord">
          <ac:chgData name="DSA - Daiana Belén Escobar" userId="a985d929-ec43-4a68-b2d7-ba722c0a7c2e" providerId="ADAL" clId="{FA99201A-D4A6-4C51-BC68-B0257C8A5E2D}" dt="2025-02-25T02:14:38.700" v="58" actId="14100"/>
          <ac:picMkLst>
            <pc:docMk/>
            <pc:sldMk cId="3037450345" sldId="269"/>
            <ac:picMk id="9" creationId="{0D98E79D-9C25-F544-0984-E2C21D169E3C}"/>
          </ac:picMkLst>
        </pc:picChg>
      </pc:sldChg>
      <pc:sldChg chg="del">
        <pc:chgData name="DSA - Daiana Belén Escobar" userId="a985d929-ec43-4a68-b2d7-ba722c0a7c2e" providerId="ADAL" clId="{FA99201A-D4A6-4C51-BC68-B0257C8A5E2D}" dt="2025-02-25T02:54:53.813" v="425" actId="47"/>
        <pc:sldMkLst>
          <pc:docMk/>
          <pc:sldMk cId="886833147" sldId="270"/>
        </pc:sldMkLst>
      </pc:sldChg>
      <pc:sldChg chg="addSp delSp modSp add del mod ord">
        <pc:chgData name="DSA - Daiana Belén Escobar" userId="a985d929-ec43-4a68-b2d7-ba722c0a7c2e" providerId="ADAL" clId="{FA99201A-D4A6-4C51-BC68-B0257C8A5E2D}" dt="2025-02-25T02:49:08.277" v="386" actId="1076"/>
        <pc:sldMkLst>
          <pc:docMk/>
          <pc:sldMk cId="3164880538" sldId="271"/>
        </pc:sldMkLst>
        <pc:spChg chg="add mod">
          <ac:chgData name="DSA - Daiana Belén Escobar" userId="a985d929-ec43-4a68-b2d7-ba722c0a7c2e" providerId="ADAL" clId="{FA99201A-D4A6-4C51-BC68-B0257C8A5E2D}" dt="2025-02-25T02:49:08.277" v="386" actId="1076"/>
          <ac:spMkLst>
            <pc:docMk/>
            <pc:sldMk cId="3164880538" sldId="271"/>
            <ac:spMk id="3" creationId="{4E1CD920-E95C-E0FD-587E-EAC8FB499697}"/>
          </ac:spMkLst>
        </pc:spChg>
        <pc:spChg chg="add mod">
          <ac:chgData name="DSA - Daiana Belén Escobar" userId="a985d929-ec43-4a68-b2d7-ba722c0a7c2e" providerId="ADAL" clId="{FA99201A-D4A6-4C51-BC68-B0257C8A5E2D}" dt="2025-02-25T02:35:39.846" v="265" actId="1076"/>
          <ac:spMkLst>
            <pc:docMk/>
            <pc:sldMk cId="3164880538" sldId="271"/>
            <ac:spMk id="4" creationId="{2EA0EDE3-857F-4BBE-F053-3A225403D565}"/>
          </ac:spMkLst>
        </pc:spChg>
        <pc:spChg chg="add mod">
          <ac:chgData name="DSA - Daiana Belén Escobar" userId="a985d929-ec43-4a68-b2d7-ba722c0a7c2e" providerId="ADAL" clId="{FA99201A-D4A6-4C51-BC68-B0257C8A5E2D}" dt="2025-02-25T02:49:03.509" v="385" actId="1076"/>
          <ac:spMkLst>
            <pc:docMk/>
            <pc:sldMk cId="3164880538" sldId="271"/>
            <ac:spMk id="5" creationId="{B45A065F-F480-B523-E2FB-0D12B8EE5F92}"/>
          </ac:spMkLst>
        </pc:spChg>
        <pc:spChg chg="mod">
          <ac:chgData name="DSA - Daiana Belén Escobar" userId="a985d929-ec43-4a68-b2d7-ba722c0a7c2e" providerId="ADAL" clId="{FA99201A-D4A6-4C51-BC68-B0257C8A5E2D}" dt="2025-02-25T02:48:44.923" v="382" actId="313"/>
          <ac:spMkLst>
            <pc:docMk/>
            <pc:sldMk cId="3164880538" sldId="271"/>
            <ac:spMk id="8" creationId="{7D86DBAB-2D06-BA63-2999-0DEFCD41F4BA}"/>
          </ac:spMkLst>
        </pc:spChg>
        <pc:spChg chg="add mod">
          <ac:chgData name="DSA - Daiana Belén Escobar" userId="a985d929-ec43-4a68-b2d7-ba722c0a7c2e" providerId="ADAL" clId="{FA99201A-D4A6-4C51-BC68-B0257C8A5E2D}" dt="2025-02-25T02:47:01.935" v="356" actId="1076"/>
          <ac:spMkLst>
            <pc:docMk/>
            <pc:sldMk cId="3164880538" sldId="271"/>
            <ac:spMk id="12" creationId="{5BEB55E5-6EBA-EA8B-FE4D-FD4820AABFD9}"/>
          </ac:spMkLst>
        </pc:spChg>
        <pc:picChg chg="mod">
          <ac:chgData name="DSA - Daiana Belén Escobar" userId="a985d929-ec43-4a68-b2d7-ba722c0a7c2e" providerId="ADAL" clId="{FA99201A-D4A6-4C51-BC68-B0257C8A5E2D}" dt="2025-02-25T02:47:13.445" v="358" actId="1076"/>
          <ac:picMkLst>
            <pc:docMk/>
            <pc:sldMk cId="3164880538" sldId="271"/>
            <ac:picMk id="7" creationId="{3B23DA98-DAE7-EFBB-622E-DE1424FEC954}"/>
          </ac:picMkLst>
        </pc:picChg>
        <pc:picChg chg="add mod">
          <ac:chgData name="DSA - Daiana Belén Escobar" userId="a985d929-ec43-4a68-b2d7-ba722c0a7c2e" providerId="ADAL" clId="{FA99201A-D4A6-4C51-BC68-B0257C8A5E2D}" dt="2025-02-25T02:46:05.330" v="349" actId="1076"/>
          <ac:picMkLst>
            <pc:docMk/>
            <pc:sldMk cId="3164880538" sldId="271"/>
            <ac:picMk id="11" creationId="{FECB42D0-7437-C401-AC10-F3F5D2DA2350}"/>
          </ac:picMkLst>
        </pc:picChg>
      </pc:sldChg>
      <pc:sldChg chg="delSp modSp add del mod ord">
        <pc:chgData name="DSA - Daiana Belén Escobar" userId="a985d929-ec43-4a68-b2d7-ba722c0a7c2e" providerId="ADAL" clId="{FA99201A-D4A6-4C51-BC68-B0257C8A5E2D}" dt="2025-02-25T02:55:09.208" v="434" actId="47"/>
        <pc:sldMkLst>
          <pc:docMk/>
          <pc:sldMk cId="2994757006" sldId="272"/>
        </pc:sldMkLst>
      </pc:sldChg>
      <pc:sldChg chg="delSp modSp mod ord">
        <pc:chgData name="DSA - Daiana Belén Escobar" userId="a985d929-ec43-4a68-b2d7-ba722c0a7c2e" providerId="ADAL" clId="{FA99201A-D4A6-4C51-BC68-B0257C8A5E2D}" dt="2025-02-25T02:51:45.407" v="407" actId="1076"/>
        <pc:sldMkLst>
          <pc:docMk/>
          <pc:sldMk cId="181093256" sldId="274"/>
        </pc:sldMkLst>
        <pc:spChg chg="mod">
          <ac:chgData name="DSA - Daiana Belén Escobar" userId="a985d929-ec43-4a68-b2d7-ba722c0a7c2e" providerId="ADAL" clId="{FA99201A-D4A6-4C51-BC68-B0257C8A5E2D}" dt="2025-02-25T02:51:45.407" v="407" actId="1076"/>
          <ac:spMkLst>
            <pc:docMk/>
            <pc:sldMk cId="181093256" sldId="274"/>
            <ac:spMk id="8" creationId="{CAF43F12-00BC-8292-E239-96A8C78C3695}"/>
          </ac:spMkLst>
        </pc:spChg>
      </pc:sldChg>
      <pc:sldChg chg="addSp delSp modSp add mod ord">
        <pc:chgData name="DSA - Daiana Belén Escobar" userId="a985d929-ec43-4a68-b2d7-ba722c0a7c2e" providerId="ADAL" clId="{FA99201A-D4A6-4C51-BC68-B0257C8A5E2D}" dt="2025-02-24T14:53:09.098" v="21" actId="20577"/>
        <pc:sldMkLst>
          <pc:docMk/>
          <pc:sldMk cId="1790100175" sldId="275"/>
        </pc:sldMkLst>
        <pc:spChg chg="add mod">
          <ac:chgData name="DSA - Daiana Belén Escobar" userId="a985d929-ec43-4a68-b2d7-ba722c0a7c2e" providerId="ADAL" clId="{FA99201A-D4A6-4C51-BC68-B0257C8A5E2D}" dt="2025-02-24T14:53:00.835" v="19" actId="404"/>
          <ac:spMkLst>
            <pc:docMk/>
            <pc:sldMk cId="1790100175" sldId="275"/>
            <ac:spMk id="3" creationId="{03D6E30D-1661-3958-E23A-91BF6A1CF236}"/>
          </ac:spMkLst>
        </pc:spChg>
        <pc:spChg chg="add mod">
          <ac:chgData name="DSA - Daiana Belén Escobar" userId="a985d929-ec43-4a68-b2d7-ba722c0a7c2e" providerId="ADAL" clId="{FA99201A-D4A6-4C51-BC68-B0257C8A5E2D}" dt="2025-02-24T14:53:09.098" v="21" actId="20577"/>
          <ac:spMkLst>
            <pc:docMk/>
            <pc:sldMk cId="1790100175" sldId="275"/>
            <ac:spMk id="4" creationId="{61242975-A921-75A3-8471-96A88BBB589D}"/>
          </ac:spMkLst>
        </pc:spChg>
        <pc:spChg chg="add mod">
          <ac:chgData name="DSA - Daiana Belén Escobar" userId="a985d929-ec43-4a68-b2d7-ba722c0a7c2e" providerId="ADAL" clId="{FA99201A-D4A6-4C51-BC68-B0257C8A5E2D}" dt="2025-02-24T14:51:45.773" v="6"/>
          <ac:spMkLst>
            <pc:docMk/>
            <pc:sldMk cId="1790100175" sldId="275"/>
            <ac:spMk id="6" creationId="{1867A2F0-95E9-A988-3390-CEB43684CE0A}"/>
          </ac:spMkLst>
        </pc:spChg>
        <pc:spChg chg="add mod">
          <ac:chgData name="DSA - Daiana Belén Escobar" userId="a985d929-ec43-4a68-b2d7-ba722c0a7c2e" providerId="ADAL" clId="{FA99201A-D4A6-4C51-BC68-B0257C8A5E2D}" dt="2025-02-24T14:51:45.773" v="6"/>
          <ac:spMkLst>
            <pc:docMk/>
            <pc:sldMk cId="1790100175" sldId="275"/>
            <ac:spMk id="7" creationId="{351371DE-5B64-9377-D717-FE2460780307}"/>
          </ac:spMkLst>
        </pc:spChg>
      </pc:sldChg>
      <pc:sldChg chg="addSp delSp modSp add mod">
        <pc:chgData name="DSA - Daiana Belén Escobar" userId="a985d929-ec43-4a68-b2d7-ba722c0a7c2e" providerId="ADAL" clId="{FA99201A-D4A6-4C51-BC68-B0257C8A5E2D}" dt="2025-02-25T02:44:28.179" v="335" actId="1076"/>
        <pc:sldMkLst>
          <pc:docMk/>
          <pc:sldMk cId="1940018762" sldId="276"/>
        </pc:sldMkLst>
        <pc:spChg chg="add mod">
          <ac:chgData name="DSA - Daiana Belén Escobar" userId="a985d929-ec43-4a68-b2d7-ba722c0a7c2e" providerId="ADAL" clId="{FA99201A-D4A6-4C51-BC68-B0257C8A5E2D}" dt="2025-02-25T02:44:28.179" v="335" actId="1076"/>
          <ac:spMkLst>
            <pc:docMk/>
            <pc:sldMk cId="1940018762" sldId="276"/>
            <ac:spMk id="5" creationId="{583A503E-2E1D-B916-DC3C-5B7389FE599B}"/>
          </ac:spMkLst>
        </pc:spChg>
        <pc:spChg chg="add mod">
          <ac:chgData name="DSA - Daiana Belén Escobar" userId="a985d929-ec43-4a68-b2d7-ba722c0a7c2e" providerId="ADAL" clId="{FA99201A-D4A6-4C51-BC68-B0257C8A5E2D}" dt="2025-02-25T02:44:28.179" v="335" actId="1076"/>
          <ac:spMkLst>
            <pc:docMk/>
            <pc:sldMk cId="1940018762" sldId="276"/>
            <ac:spMk id="7" creationId="{E595C401-DE4C-3787-8CE8-2DA03A8DAFBB}"/>
          </ac:spMkLst>
        </pc:spChg>
        <pc:spChg chg="add mod">
          <ac:chgData name="DSA - Daiana Belén Escobar" userId="a985d929-ec43-4a68-b2d7-ba722c0a7c2e" providerId="ADAL" clId="{FA99201A-D4A6-4C51-BC68-B0257C8A5E2D}" dt="2025-02-25T02:44:28.179" v="335" actId="1076"/>
          <ac:spMkLst>
            <pc:docMk/>
            <pc:sldMk cId="1940018762" sldId="276"/>
            <ac:spMk id="9" creationId="{1E7879E1-B164-D607-1A1F-B11801D06DF2}"/>
          </ac:spMkLst>
        </pc:spChg>
        <pc:spChg chg="add mod">
          <ac:chgData name="DSA - Daiana Belén Escobar" userId="a985d929-ec43-4a68-b2d7-ba722c0a7c2e" providerId="ADAL" clId="{FA99201A-D4A6-4C51-BC68-B0257C8A5E2D}" dt="2025-02-25T02:44:28.179" v="335" actId="1076"/>
          <ac:spMkLst>
            <pc:docMk/>
            <pc:sldMk cId="1940018762" sldId="276"/>
            <ac:spMk id="10" creationId="{C2ACA784-D17B-3B45-8E4A-2F6192232700}"/>
          </ac:spMkLst>
        </pc:spChg>
        <pc:picChg chg="mod">
          <ac:chgData name="DSA - Daiana Belén Escobar" userId="a985d929-ec43-4a68-b2d7-ba722c0a7c2e" providerId="ADAL" clId="{FA99201A-D4A6-4C51-BC68-B0257C8A5E2D}" dt="2025-02-25T02:43:55.625" v="333" actId="1076"/>
          <ac:picMkLst>
            <pc:docMk/>
            <pc:sldMk cId="1940018762" sldId="276"/>
            <ac:picMk id="3" creationId="{B45550AE-26B3-4816-A18E-F4DA600DF44C}"/>
          </ac:picMkLst>
        </pc:picChg>
        <pc:picChg chg="add mod">
          <ac:chgData name="DSA - Daiana Belén Escobar" userId="a985d929-ec43-4a68-b2d7-ba722c0a7c2e" providerId="ADAL" clId="{FA99201A-D4A6-4C51-BC68-B0257C8A5E2D}" dt="2025-02-25T02:43:26.641" v="327" actId="1076"/>
          <ac:picMkLst>
            <pc:docMk/>
            <pc:sldMk cId="1940018762" sldId="276"/>
            <ac:picMk id="4" creationId="{BDD69C3F-C420-9E36-73BD-91BAC57A05B6}"/>
          </ac:picMkLst>
        </pc:picChg>
      </pc:sldChg>
      <pc:sldChg chg="delSp modSp add mod ord">
        <pc:chgData name="DSA - Daiana Belén Escobar" userId="a985d929-ec43-4a68-b2d7-ba722c0a7c2e" providerId="ADAL" clId="{FA99201A-D4A6-4C51-BC68-B0257C8A5E2D}" dt="2025-02-25T02:54:13.099" v="423" actId="1076"/>
        <pc:sldMkLst>
          <pc:docMk/>
          <pc:sldMk cId="3477500659" sldId="277"/>
        </pc:sldMkLst>
        <pc:spChg chg="mod">
          <ac:chgData name="DSA - Daiana Belén Escobar" userId="a985d929-ec43-4a68-b2d7-ba722c0a7c2e" providerId="ADAL" clId="{FA99201A-D4A6-4C51-BC68-B0257C8A5E2D}" dt="2025-02-25T02:54:13.099" v="423" actId="1076"/>
          <ac:spMkLst>
            <pc:docMk/>
            <pc:sldMk cId="3477500659" sldId="277"/>
            <ac:spMk id="8" creationId="{03A74FF4-39A3-91C3-7B39-FF1E94A2551E}"/>
          </ac:spMkLst>
        </pc:spChg>
      </pc:sldChg>
      <pc:sldChg chg="addSp delSp modSp add mod">
        <pc:chgData name="DSA - Daiana Belén Escobar" userId="a985d929-ec43-4a68-b2d7-ba722c0a7c2e" providerId="ADAL" clId="{FA99201A-D4A6-4C51-BC68-B0257C8A5E2D}" dt="2025-02-25T02:42:38.036" v="316" actId="14100"/>
        <pc:sldMkLst>
          <pc:docMk/>
          <pc:sldMk cId="727260382" sldId="278"/>
        </pc:sldMkLst>
        <pc:spChg chg="mod">
          <ac:chgData name="DSA - Daiana Belén Escobar" userId="a985d929-ec43-4a68-b2d7-ba722c0a7c2e" providerId="ADAL" clId="{FA99201A-D4A6-4C51-BC68-B0257C8A5E2D}" dt="2025-02-25T02:42:38.036" v="316" actId="14100"/>
          <ac:spMkLst>
            <pc:docMk/>
            <pc:sldMk cId="727260382" sldId="278"/>
            <ac:spMk id="2" creationId="{85970598-FE22-4F9F-AFA2-A863F52D70B0}"/>
          </ac:spMkLst>
        </pc:spChg>
        <pc:spChg chg="mod">
          <ac:chgData name="DSA - Daiana Belén Escobar" userId="a985d929-ec43-4a68-b2d7-ba722c0a7c2e" providerId="ADAL" clId="{FA99201A-D4A6-4C51-BC68-B0257C8A5E2D}" dt="2025-02-25T02:40:29.056" v="297" actId="1076"/>
          <ac:spMkLst>
            <pc:docMk/>
            <pc:sldMk cId="727260382" sldId="278"/>
            <ac:spMk id="6" creationId="{977ECA84-8A08-A783-87FD-7571157F5507}"/>
          </ac:spMkLst>
        </pc:spChg>
        <pc:spChg chg="mod">
          <ac:chgData name="DSA - Daiana Belén Escobar" userId="a985d929-ec43-4a68-b2d7-ba722c0a7c2e" providerId="ADAL" clId="{FA99201A-D4A6-4C51-BC68-B0257C8A5E2D}" dt="2025-02-25T02:40:58.034" v="301" actId="1076"/>
          <ac:spMkLst>
            <pc:docMk/>
            <pc:sldMk cId="727260382" sldId="278"/>
            <ac:spMk id="8" creationId="{0F242177-ADFC-DED1-FDDF-B28A9C8618BA}"/>
          </ac:spMkLst>
        </pc:spChg>
        <pc:picChg chg="add mod ord">
          <ac:chgData name="DSA - Daiana Belén Escobar" userId="a985d929-ec43-4a68-b2d7-ba722c0a7c2e" providerId="ADAL" clId="{FA99201A-D4A6-4C51-BC68-B0257C8A5E2D}" dt="2025-02-25T02:40:08.362" v="294" actId="167"/>
          <ac:picMkLst>
            <pc:docMk/>
            <pc:sldMk cId="727260382" sldId="278"/>
            <ac:picMk id="4" creationId="{95F54FC1-A837-DD5F-16D0-34BB9F629D79}"/>
          </ac:picMkLst>
        </pc:picChg>
        <pc:picChg chg="mod">
          <ac:chgData name="DSA - Daiana Belén Escobar" userId="a985d929-ec43-4a68-b2d7-ba722c0a7c2e" providerId="ADAL" clId="{FA99201A-D4A6-4C51-BC68-B0257C8A5E2D}" dt="2025-02-25T02:40:46.434" v="300" actId="167"/>
          <ac:picMkLst>
            <pc:docMk/>
            <pc:sldMk cId="727260382" sldId="278"/>
            <ac:picMk id="1026" creationId="{6E7DA4AC-80F8-415A-AE2C-ECE65330D61B}"/>
          </ac:picMkLst>
        </pc:picChg>
      </pc:sldChg>
      <pc:sldChg chg="addSp delSp modSp add mod">
        <pc:chgData name="DSA - Daiana Belén Escobar" userId="a985d929-ec43-4a68-b2d7-ba722c0a7c2e" providerId="ADAL" clId="{FA99201A-D4A6-4C51-BC68-B0257C8A5E2D}" dt="2025-02-25T02:42:31.459" v="315" actId="121"/>
        <pc:sldMkLst>
          <pc:docMk/>
          <pc:sldMk cId="3030456927" sldId="279"/>
        </pc:sldMkLst>
        <pc:spChg chg="add del mod">
          <ac:chgData name="DSA - Daiana Belén Escobar" userId="a985d929-ec43-4a68-b2d7-ba722c0a7c2e" providerId="ADAL" clId="{FA99201A-D4A6-4C51-BC68-B0257C8A5E2D}" dt="2025-02-25T02:42:31.459" v="315" actId="121"/>
          <ac:spMkLst>
            <pc:docMk/>
            <pc:sldMk cId="3030456927" sldId="279"/>
            <ac:spMk id="2" creationId="{FAD1F5F7-5766-C0E5-222D-643B4BAC3B18}"/>
          </ac:spMkLst>
        </pc:spChg>
        <pc:spChg chg="add del mod">
          <ac:chgData name="DSA - Daiana Belén Escobar" userId="a985d929-ec43-4a68-b2d7-ba722c0a7c2e" providerId="ADAL" clId="{FA99201A-D4A6-4C51-BC68-B0257C8A5E2D}" dt="2025-02-25T02:42:17.521" v="313" actId="121"/>
          <ac:spMkLst>
            <pc:docMk/>
            <pc:sldMk cId="3030456927" sldId="279"/>
            <ac:spMk id="8" creationId="{8401FE57-AB43-5200-ABEC-9DB8E87832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B88BE-1793-47E8-B242-016E0DA326A4}" type="datetimeFigureOut">
              <a:rPr lang="es-AR" smtClean="0"/>
              <a:t>27/2/2025</a:t>
            </a:fld>
            <a:endParaRPr lang="es-A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A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C2F2A-95A8-4AED-AD87-92A6DDFD5BE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2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C2F2A-95A8-4AED-AD87-92A6DDFD5BEF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5452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2997C-DBEE-5597-5F99-FABB9281E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90BD4E-4E3E-D660-4F62-6C697BE15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F1CDFEE-783F-33B1-3D6E-5551CD1D6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4B6F330-E5D2-8046-820B-F3BA0F920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C2F2A-95A8-4AED-AD87-92A6DDFD5BEF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6910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C1EF6-B7EB-31C0-443E-E0CD1E2F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3736A5F8-EB4E-E412-136D-3BADB822B8E9}"/>
              </a:ext>
            </a:extLst>
          </p:cNvPr>
          <p:cNvSpPr/>
          <p:nvPr/>
        </p:nvSpPr>
        <p:spPr>
          <a:xfrm>
            <a:off x="3902364" y="4321405"/>
            <a:ext cx="905164" cy="400110"/>
          </a:xfrm>
          <a:prstGeom prst="round2Diag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3805380" y="1665069"/>
            <a:ext cx="543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EMBAIXADORES </a:t>
            </a:r>
            <a:r>
              <a:rPr lang="pt-BR" sz="4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F825EF-A570-359C-F276-EA136556E659}"/>
              </a:ext>
            </a:extLst>
          </p:cNvPr>
          <p:cNvSpPr txBox="1"/>
          <p:nvPr/>
        </p:nvSpPr>
        <p:spPr>
          <a:xfrm>
            <a:off x="3731489" y="1972285"/>
            <a:ext cx="9719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REINO</a:t>
            </a:r>
            <a:endParaRPr lang="pt-BR" sz="166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7EAAC4-4878-C730-1CA3-1BC94DEEC2A2}"/>
              </a:ext>
            </a:extLst>
          </p:cNvPr>
          <p:cNvSpPr txBox="1"/>
          <p:nvPr/>
        </p:nvSpPr>
        <p:spPr>
          <a:xfrm>
            <a:off x="3980872" y="4730751"/>
            <a:ext cx="58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Semana de </a:t>
            </a:r>
          </a:p>
          <a:p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Reavivamento Espiritual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3980872" y="4330641"/>
            <a:ext cx="82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2790C-8710-09DC-7417-BE7533E68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">
            <a:extLst>
              <a:ext uri="{FF2B5EF4-FFF2-40B4-BE49-F238E27FC236}">
                <a16:creationId xmlns:a16="http://schemas.microsoft.com/office/drawing/2014/main" id="{5E02CFB0-A94A-9885-15B4-0616A551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608" y="0"/>
            <a:ext cx="10317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554A56-85FC-04EF-1DE0-706F1CE6A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D63AA11-437A-7F99-851A-EA615698DB4F}"/>
              </a:ext>
            </a:extLst>
          </p:cNvPr>
          <p:cNvSpPr txBox="1"/>
          <p:nvPr/>
        </p:nvSpPr>
        <p:spPr>
          <a:xfrm>
            <a:off x="4117388" y="839955"/>
            <a:ext cx="7465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Deus cuidava dos pobres.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01FE57-AB43-5200-ABEC-9DB8E878325D}"/>
              </a:ext>
            </a:extLst>
          </p:cNvPr>
          <p:cNvSpPr txBox="1"/>
          <p:nvPr/>
        </p:nvSpPr>
        <p:spPr>
          <a:xfrm>
            <a:off x="5407173" y="2266129"/>
            <a:ext cx="6175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3) Outra providência divina foi um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segundo dízimo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requerido da família: 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Dt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14:28-29; 26:12-13).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AD1F5F7-5766-C0E5-222D-643B4BAC3B18}"/>
              </a:ext>
            </a:extLst>
          </p:cNvPr>
          <p:cNvSpPr txBox="1"/>
          <p:nvPr/>
        </p:nvSpPr>
        <p:spPr>
          <a:xfrm>
            <a:off x="5407173" y="4178913"/>
            <a:ext cx="6175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4) Outro cuidado era o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ano sabático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 o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jubileu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Dt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15:1-5 e 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Lv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25).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56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98E7D-DC64-1246-93B5-2B32FB960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">
            <a:extLst>
              <a:ext uri="{FF2B5EF4-FFF2-40B4-BE49-F238E27FC236}">
                <a16:creationId xmlns:a16="http://schemas.microsoft.com/office/drawing/2014/main" id="{BDD69C3F-C420-9E36-73BD-91BAC57A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5185" y="0"/>
            <a:ext cx="7553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45550AE-26B3-4816-A18E-F4DA600DF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83A503E-2E1D-B916-DC3C-5B7389FE599B}"/>
              </a:ext>
            </a:extLst>
          </p:cNvPr>
          <p:cNvSpPr txBox="1"/>
          <p:nvPr/>
        </p:nvSpPr>
        <p:spPr>
          <a:xfrm>
            <a:off x="1302904" y="1633922"/>
            <a:ext cx="5133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Vereis que nossa obra é não apenas pregar, mas ao vermos a humanidade sofredora no mundo, devemos ajudá-los em suas necessidades temporais. Assim seremos instrumentos nas mãos de Deus. 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595C401-DE4C-3787-8CE8-2DA03A8DAFBB}"/>
              </a:ext>
            </a:extLst>
          </p:cNvPr>
          <p:cNvSpPr txBox="1"/>
          <p:nvPr/>
        </p:nvSpPr>
        <p:spPr>
          <a:xfrm>
            <a:off x="0" y="880584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“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E7879E1-B164-D607-1A1F-B11801D06DF2}"/>
              </a:ext>
            </a:extLst>
          </p:cNvPr>
          <p:cNvSpPr txBox="1"/>
          <p:nvPr/>
        </p:nvSpPr>
        <p:spPr>
          <a:xfrm>
            <a:off x="5736576" y="3881529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”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2ACA784-D17B-3B45-8E4A-2F6192232700}"/>
              </a:ext>
            </a:extLst>
          </p:cNvPr>
          <p:cNvSpPr txBox="1"/>
          <p:nvPr/>
        </p:nvSpPr>
        <p:spPr>
          <a:xfrm>
            <a:off x="2083955" y="5204968"/>
            <a:ext cx="357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(</a:t>
            </a:r>
            <a:r>
              <a:rPr lang="pt-BR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Beneficência social, p. 332.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001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14507-36F9-FD45-7B48-800705605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m">
            <a:extLst>
              <a:ext uri="{FF2B5EF4-FFF2-40B4-BE49-F238E27FC236}">
                <a16:creationId xmlns:a16="http://schemas.microsoft.com/office/drawing/2014/main" id="{FECB42D0-7437-C401-AC10-F3F5D2DA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9800" y="-138223"/>
            <a:ext cx="10494335" cy="699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23DA98-DAE7-EFBB-622E-DE1424FEC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D86DBAB-2D06-BA63-2999-0DEFCD41F4BA}"/>
              </a:ext>
            </a:extLst>
          </p:cNvPr>
          <p:cNvSpPr txBox="1"/>
          <p:nvPr/>
        </p:nvSpPr>
        <p:spPr>
          <a:xfrm>
            <a:off x="5914735" y="2369008"/>
            <a:ext cx="5133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dinheiro ‘é de grande valor, se for corretamente usado pode fazer bem na salvação de pessoas, em bênçãos a outros que são mais pobres do que nós.’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E1CD920-E95C-E0FD-587E-EAC8FB499697}"/>
              </a:ext>
            </a:extLst>
          </p:cNvPr>
          <p:cNvSpPr txBox="1"/>
          <p:nvPr/>
        </p:nvSpPr>
        <p:spPr>
          <a:xfrm>
            <a:off x="4572739" y="1688805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“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A0EDE3-857F-4BBE-F053-3A225403D565}"/>
              </a:ext>
            </a:extLst>
          </p:cNvPr>
          <p:cNvSpPr txBox="1"/>
          <p:nvPr/>
        </p:nvSpPr>
        <p:spPr>
          <a:xfrm>
            <a:off x="10348407" y="3691029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5A065F-F480-B523-E2FB-0D12B8EE5F92}"/>
              </a:ext>
            </a:extLst>
          </p:cNvPr>
          <p:cNvSpPr txBox="1"/>
          <p:nvPr/>
        </p:nvSpPr>
        <p:spPr>
          <a:xfrm>
            <a:off x="4996803" y="5476971"/>
            <a:ext cx="6666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(</a:t>
            </a:r>
            <a:r>
              <a:rPr lang="pt-BR" sz="20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Fundamentos do Lar Cristão, p. 59.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BEB55E5-6EBA-EA8B-FE4D-FD4820AABFD9}"/>
              </a:ext>
            </a:extLst>
          </p:cNvPr>
          <p:cNvSpPr txBox="1"/>
          <p:nvPr/>
        </p:nvSpPr>
        <p:spPr>
          <a:xfrm>
            <a:off x="3988650" y="980919"/>
            <a:ext cx="7831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 QUE PODEMOS FAZER HOJE?</a:t>
            </a:r>
          </a:p>
        </p:txBody>
      </p:sp>
    </p:spTree>
    <p:extLst>
      <p:ext uri="{BB962C8B-B14F-4D97-AF65-F5344CB8AC3E}">
        <p14:creationId xmlns:p14="http://schemas.microsoft.com/office/powerpoint/2010/main" val="316488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34D87-7A9E-D227-653E-DB17834B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871537" y="2164551"/>
            <a:ext cx="10448925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Pobres e sofredores são aqueles que </a:t>
            </a:r>
            <a:r>
              <a:rPr lang="pt-BR" sz="2800" b="1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precisam de nós para alcançar a independência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ou superar uma fase difícil da vida.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Assim, prefira ações que aliviam e, sempre que possível, independam o indivíduo de sua ajuda assistencialista regular.</a:t>
            </a:r>
          </a:p>
        </p:txBody>
      </p:sp>
    </p:spTree>
    <p:extLst>
      <p:ext uri="{BB962C8B-B14F-4D97-AF65-F5344CB8AC3E}">
        <p14:creationId xmlns:p14="http://schemas.microsoft.com/office/powerpoint/2010/main" val="181093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F5E50-189E-A442-3008-25CA197D1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m">
            <a:extLst>
              <a:ext uri="{FF2B5EF4-FFF2-40B4-BE49-F238E27FC236}">
                <a16:creationId xmlns:a16="http://schemas.microsoft.com/office/drawing/2014/main" id="{766A03AA-C283-8601-7F5A-D4F5F0309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6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FDDA2F6-851B-E420-CE05-E9EBC99E1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3A74FF4-39A3-91C3-7B39-FF1E94A2551E}"/>
              </a:ext>
            </a:extLst>
          </p:cNvPr>
          <p:cNvSpPr txBox="1"/>
          <p:nvPr/>
        </p:nvSpPr>
        <p:spPr>
          <a:xfrm>
            <a:off x="5915025" y="2090171"/>
            <a:ext cx="54768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cuidado com os pobres não substitui a parte de Deus.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Nem dar dízimo e ofertas substituem a caridade com os mais fracos. Um não deve ser feito no lugar do outro.</a:t>
            </a:r>
          </a:p>
        </p:txBody>
      </p:sp>
    </p:spTree>
    <p:extLst>
      <p:ext uri="{BB962C8B-B14F-4D97-AF65-F5344CB8AC3E}">
        <p14:creationId xmlns:p14="http://schemas.microsoft.com/office/powerpoint/2010/main" val="3477500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34D87-7A9E-D227-653E-DB17834B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034B11-B299-6010-6845-CBD86C4F2D99}"/>
              </a:ext>
            </a:extLst>
          </p:cNvPr>
          <p:cNvSpPr txBox="1"/>
          <p:nvPr/>
        </p:nvSpPr>
        <p:spPr>
          <a:xfrm>
            <a:off x="785812" y="1873369"/>
            <a:ext cx="1044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1) Temos colocado Deus realmente em primeiro lugar em tudo, inclusive nos dízimos e ofertas?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29B036-A26A-BE09-FC38-7815E472F22D}"/>
              </a:ext>
            </a:extLst>
          </p:cNvPr>
          <p:cNvSpPr txBox="1"/>
          <p:nvPr/>
        </p:nvSpPr>
        <p:spPr>
          <a:xfrm>
            <a:off x="785813" y="3337249"/>
            <a:ext cx="104489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2) Temos lembrado dos pobres em nosso plano financeiro?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3B1FE49-0F1B-5942-8CF1-65D92A1EA740}"/>
              </a:ext>
            </a:extLst>
          </p:cNvPr>
          <p:cNvSpPr txBox="1"/>
          <p:nvPr/>
        </p:nvSpPr>
        <p:spPr>
          <a:xfrm>
            <a:off x="785812" y="4370242"/>
            <a:ext cx="104489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3) Nossa família está bem assistida financeira, social e espiritualmente? Se não, o que está faltando e o que poderia ser feito de imediato para atender sua necessidade?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17D042-4D90-C852-BE21-F304ABDF3134}"/>
              </a:ext>
            </a:extLst>
          </p:cNvPr>
          <p:cNvSpPr txBox="1"/>
          <p:nvPr/>
        </p:nvSpPr>
        <p:spPr>
          <a:xfrm>
            <a:off x="957262" y="825570"/>
            <a:ext cx="6671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REFLITA: 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B2CE5D4-A564-DA78-EA72-581E43205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1481470" y="4426867"/>
            <a:ext cx="9229060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“Honra ao Senhor com a tua fazenda e com as primícias de toda a tua renda.” </a:t>
            </a:r>
          </a:p>
          <a:p>
            <a:pPr algn="ctr">
              <a:spcAft>
                <a:spcPts val="1125"/>
              </a:spcAft>
            </a:pPr>
            <a:r>
              <a:rPr lang="pt-BR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Provérbios 3:9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2199986" y="1674674"/>
            <a:ext cx="7792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FAMÍLIA QUE HONRA A</a:t>
            </a:r>
          </a:p>
          <a:p>
            <a:pPr algn="ctr"/>
            <a:r>
              <a:rPr lang="pt-BR" sz="5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DEUS</a:t>
            </a:r>
            <a:endParaRPr lang="pt-BR" sz="66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03E27-1374-F36B-804B-1F7440C6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E5627FB-2CF2-A89F-E73C-4B0CCF674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1874728"/>
            <a:ext cx="77631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Honrar a Deus é abrangente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. Envolve tudo o que temos e somos. Tudo é de Deus, nosso corpo e vida foram consagrados a Ele e devemos honrá-Lo no que temos e somos. Não fazer isso pode ser fatal (1 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Sm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2:27-30). </a:t>
            </a:r>
            <a:r>
              <a:rPr lang="pt-BR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Precisamos refletir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se estamos desonrando a Deus em alguma coisa e </a:t>
            </a:r>
            <a:r>
              <a:rPr lang="pt-BR" sz="2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buscar corrigir pela Sua graça.</a:t>
            </a:r>
          </a:p>
        </p:txBody>
      </p:sp>
    </p:spTree>
    <p:extLst>
      <p:ext uri="{BB962C8B-B14F-4D97-AF65-F5344CB8AC3E}">
        <p14:creationId xmlns:p14="http://schemas.microsoft.com/office/powerpoint/2010/main" val="2578504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1F34D87-7A9E-D227-653E-DB17834B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1364670" y="3552620"/>
            <a:ext cx="993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“</a:t>
            </a:r>
            <a:r>
              <a:rPr lang="pt-BR" sz="2400" b="1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Honra a Deus com as primícias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”, ou seja, em primeiro lugar (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Pv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 3:9).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4BC2BCE-0B1A-2F27-7E0A-C356E08DF6FF}"/>
              </a:ext>
            </a:extLst>
          </p:cNvPr>
          <p:cNvSpPr txBox="1"/>
          <p:nvPr/>
        </p:nvSpPr>
        <p:spPr>
          <a:xfrm>
            <a:off x="1364671" y="1306943"/>
            <a:ext cx="9462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COLOCANDO DEUS EM PRIMEIRO LUGAR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AE78E6-75FE-A02B-E819-93B5BD1F5B05}"/>
              </a:ext>
            </a:extLst>
          </p:cNvPr>
          <p:cNvSpPr txBox="1"/>
          <p:nvPr/>
        </p:nvSpPr>
        <p:spPr>
          <a:xfrm>
            <a:off x="1364670" y="4570739"/>
            <a:ext cx="9855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O amor a Deus é o primeiro e grande mandamento e amar ao próximo é o segundo.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87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4CAE-152A-E70F-E7B4-7EAF7B283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72C7BA2-FD29-40A7-BB84-DDA942974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3D6E30D-1661-3958-E23A-91BF6A1CF236}"/>
              </a:ext>
            </a:extLst>
          </p:cNvPr>
          <p:cNvSpPr txBox="1"/>
          <p:nvPr/>
        </p:nvSpPr>
        <p:spPr>
          <a:xfrm>
            <a:off x="2486026" y="4168124"/>
            <a:ext cx="6937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(Testemunhos para a igreja, v. 6, p. 102)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1242975-A921-75A3-8471-96A88BBB589D}"/>
              </a:ext>
            </a:extLst>
          </p:cNvPr>
          <p:cNvSpPr txBox="1"/>
          <p:nvPr/>
        </p:nvSpPr>
        <p:spPr>
          <a:xfrm>
            <a:off x="2214418" y="2083942"/>
            <a:ext cx="7763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Quando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os irmãos colocam a Deus em primeiro lugar e decidem que a Sua casa não mais será desonrada através de dívidas, Deus os </a:t>
            </a:r>
            <a:r>
              <a: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abençoará.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67A2F0-95E9-A988-3390-CEB43684CE0A}"/>
              </a:ext>
            </a:extLst>
          </p:cNvPr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“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51371DE-5B64-9377-D717-FE2460780307}"/>
              </a:ext>
            </a:extLst>
          </p:cNvPr>
          <p:cNvSpPr txBox="1"/>
          <p:nvPr/>
        </p:nvSpPr>
        <p:spPr>
          <a:xfrm>
            <a:off x="9423398" y="321313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0100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3B4E4-E8D0-9464-C32A-7B52B2EEF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ol se pondo atrás de homem&#10;&#10;O conteúdo gerado por IA pode estar incorreto.">
            <a:extLst>
              <a:ext uri="{FF2B5EF4-FFF2-40B4-BE49-F238E27FC236}">
                <a16:creationId xmlns:a16="http://schemas.microsoft.com/office/drawing/2014/main" id="{0D98E79D-9C25-F544-0984-E2C21D169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4904" y="1"/>
            <a:ext cx="13716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908C8DB-56FA-99B4-8803-D9D57C63D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4FC2C7D-656A-9DF7-DFCA-9A01AE9EBD9E}"/>
              </a:ext>
            </a:extLst>
          </p:cNvPr>
          <p:cNvSpPr txBox="1"/>
          <p:nvPr/>
        </p:nvSpPr>
        <p:spPr>
          <a:xfrm>
            <a:off x="5505450" y="872756"/>
            <a:ext cx="5919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CUIDANDO DA FAMÍLIA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8421905-8D60-D8EC-09B3-B67410E5CC84}"/>
              </a:ext>
            </a:extLst>
          </p:cNvPr>
          <p:cNvSpPr txBox="1"/>
          <p:nvPr/>
        </p:nvSpPr>
        <p:spPr>
          <a:xfrm>
            <a:off x="5745899" y="1822035"/>
            <a:ext cx="56789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Deus, honrar a Deus com a fazenda é, também, usar os recursos que recebemos de Deus para proteger nosso lar. Honramos a Deus cuidando da família porque são os próximos mais próximos, por laços de sangue, por proximidade física e por afetos.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65F5E9-B682-EABB-D274-B31CA969800E}"/>
              </a:ext>
            </a:extLst>
          </p:cNvPr>
          <p:cNvSpPr txBox="1"/>
          <p:nvPr/>
        </p:nvSpPr>
        <p:spPr>
          <a:xfrm>
            <a:off x="5419023" y="4741085"/>
            <a:ext cx="6005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Assim, o próximo age por amor, e a missão de ajuda, é primeiro com a família, com amor, porque quem não o faz é pior do que os descrentes (1Tm 5:8).</a:t>
            </a:r>
            <a:endParaRPr lang="pt-BR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45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3F71A0F-850D-5E28-A58A-60EE5B4E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266" y="0"/>
            <a:ext cx="1032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0FA0F3-0C02-B2AA-E978-71779056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A6C45CF-23A8-86A4-4B62-C6DD2ED0D547}"/>
              </a:ext>
            </a:extLst>
          </p:cNvPr>
          <p:cNvSpPr txBox="1"/>
          <p:nvPr/>
        </p:nvSpPr>
        <p:spPr>
          <a:xfrm>
            <a:off x="5643995" y="582066"/>
            <a:ext cx="63860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família que honra a Deus luta pela sua manutenção regular e faz o controle de suas finanças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porque sabe que sua falha pode trazer consequências ruins e fazer seus queridos sofrerem. Por isso, o bom mordomo, seja pai, mãe ou filhos na família, trabalha, se aperfeiçoa, planeja, se organiza, tem orçamento, economiza e é diligente, pois tem consciência de suas responsabilidades como servo de Deus, cidadão, profissional e membro da família.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">
            <a:extLst>
              <a:ext uri="{FF2B5EF4-FFF2-40B4-BE49-F238E27FC236}">
                <a16:creationId xmlns:a16="http://schemas.microsoft.com/office/drawing/2014/main" id="{B1BD9C5A-EA0F-D8D9-919F-5BA8919E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056" y="-125445"/>
            <a:ext cx="9299944" cy="698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423B380-DEE6-51BC-AEFA-9B2086A53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D6F7B5-C900-9502-AC6C-759843089A8F}"/>
              </a:ext>
            </a:extLst>
          </p:cNvPr>
          <p:cNvSpPr txBox="1"/>
          <p:nvPr/>
        </p:nvSpPr>
        <p:spPr>
          <a:xfrm>
            <a:off x="1052945" y="872755"/>
            <a:ext cx="6671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NO CUIDADO DOS POBRES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1052943" y="1881897"/>
            <a:ext cx="6138431" cy="195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“O justo se informa da causa dos pobres, mas o ímpio nem sequer toma conhecimento.” </a:t>
            </a:r>
          </a:p>
          <a:p>
            <a:pPr>
              <a:spcAft>
                <a:spcPts val="1125"/>
              </a:spcAft>
            </a:pP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Pv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29:7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F713765-D114-1627-C4E1-91022F9A8779}"/>
              </a:ext>
            </a:extLst>
          </p:cNvPr>
          <p:cNvSpPr txBox="1"/>
          <p:nvPr/>
        </p:nvSpPr>
        <p:spPr>
          <a:xfrm>
            <a:off x="1052943" y="3999035"/>
            <a:ext cx="6138432" cy="195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“O que oprime o pobre insulta àquele que o criou, mas o que se compadece do necessitado o honra.” </a:t>
            </a:r>
          </a:p>
          <a:p>
            <a:pPr>
              <a:spcAft>
                <a:spcPts val="1125"/>
              </a:spcAft>
            </a:pPr>
            <a:r>
              <a:rPr lang="pt-BR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Pv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14:31</a:t>
            </a: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68C83-3000-3150-C6E2-A0AB3A035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">
            <a:extLst>
              <a:ext uri="{FF2B5EF4-FFF2-40B4-BE49-F238E27FC236}">
                <a16:creationId xmlns:a16="http://schemas.microsoft.com/office/drawing/2014/main" id="{6E7DA4AC-80F8-415A-AE2C-ECE65330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608" y="0"/>
            <a:ext cx="10317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5F54FC1-A837-DD5F-16D0-34BB9F629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77ECA84-8A08-A783-87FD-7571157F5507}"/>
              </a:ext>
            </a:extLst>
          </p:cNvPr>
          <p:cNvSpPr txBox="1"/>
          <p:nvPr/>
        </p:nvSpPr>
        <p:spPr>
          <a:xfrm>
            <a:off x="4117388" y="839955"/>
            <a:ext cx="7465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Deus cuidava dos pobres.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F242177-ADFC-DED1-FDDF-B28A9C8618BA}"/>
              </a:ext>
            </a:extLst>
          </p:cNvPr>
          <p:cNvSpPr txBox="1"/>
          <p:nvPr/>
        </p:nvSpPr>
        <p:spPr>
          <a:xfrm>
            <a:off x="5407173" y="2266129"/>
            <a:ext cx="61756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1) No Antigo Testamento, Deus proveu a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lei da respiga 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Dt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24:19-22; 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Lv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19:9-10):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5970598-FE22-4F9F-AFA2-A863F52D70B0}"/>
              </a:ext>
            </a:extLst>
          </p:cNvPr>
          <p:cNvSpPr txBox="1"/>
          <p:nvPr/>
        </p:nvSpPr>
        <p:spPr>
          <a:xfrm>
            <a:off x="5114925" y="4178913"/>
            <a:ext cx="6467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2) Havia também a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lei de alimentar-se na plantação de outrem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Dt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23:24-25)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2603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CE5962-8BE0-4223-BDA1-12E59D14D61D}"/>
</file>

<file path=customXml/itemProps2.xml><?xml version="1.0" encoding="utf-8"?>
<ds:datastoreItem xmlns:ds="http://schemas.openxmlformats.org/officeDocument/2006/customXml" ds:itemID="{71A11376-8E74-42BD-909E-67C9C1EC26A2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3.xml><?xml version="1.0" encoding="utf-8"?>
<ds:datastoreItem xmlns:ds="http://schemas.openxmlformats.org/officeDocument/2006/customXml" ds:itemID="{133E90D2-0180-4E97-9D3D-47435ED71C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727</Words>
  <Application>Microsoft Office PowerPoint</Application>
  <PresentationFormat>Widescreen</PresentationFormat>
  <Paragraphs>51</Paragraphs>
  <Slides>15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2025-02-27T20:08:10Z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1637400.00000000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