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8" r:id="rId7"/>
    <p:sldId id="267" r:id="rId8"/>
    <p:sldId id="259" r:id="rId9"/>
    <p:sldId id="263" r:id="rId10"/>
    <p:sldId id="273" r:id="rId11"/>
    <p:sldId id="271" r:id="rId12"/>
    <p:sldId id="260" r:id="rId13"/>
    <p:sldId id="274" r:id="rId14"/>
    <p:sldId id="275" r:id="rId15"/>
    <p:sldId id="270" r:id="rId16"/>
    <p:sldId id="276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CF7FD7-F29F-4A36-A1CE-FC9936E8DADD}" v="97" dt="2025-02-27T16:56:49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36CF7FD7-F29F-4A36-A1CE-FC9936E8DADD}"/>
    <pc:docChg chg="undo redo custSel addSld delSld modSld sldOrd">
      <pc:chgData name="DSA - Daiana Belén Escobar" userId="a985d929-ec43-4a68-b2d7-ba722c0a7c2e" providerId="ADAL" clId="{36CF7FD7-F29F-4A36-A1CE-FC9936E8DADD}" dt="2025-02-27T16:57:07.899" v="518" actId="1076"/>
      <pc:docMkLst>
        <pc:docMk/>
      </pc:docMkLst>
      <pc:sldChg chg="addSp delSp modSp del mod">
        <pc:chgData name="DSA - Daiana Belén Escobar" userId="a985d929-ec43-4a68-b2d7-ba722c0a7c2e" providerId="ADAL" clId="{36CF7FD7-F29F-4A36-A1CE-FC9936E8DADD}" dt="2025-02-27T16:56:07.589" v="508" actId="47"/>
        <pc:sldMkLst>
          <pc:docMk/>
          <pc:sldMk cId="592997925" sldId="257"/>
        </pc:sldMkLst>
        <pc:picChg chg="add del mod">
          <ac:chgData name="DSA - Daiana Belén Escobar" userId="a985d929-ec43-4a68-b2d7-ba722c0a7c2e" providerId="ADAL" clId="{36CF7FD7-F29F-4A36-A1CE-FC9936E8DADD}" dt="2025-02-27T14:36:12.859" v="7" actId="21"/>
          <ac:picMkLst>
            <pc:docMk/>
            <pc:sldMk cId="592997925" sldId="257"/>
            <ac:picMk id="3" creationId="{4AAC1C2A-F5B4-17F8-07AB-EBD40E37C5C8}"/>
          </ac:picMkLst>
        </pc:picChg>
      </pc:sldChg>
      <pc:sldChg chg="addSp delSp modSp mod ord">
        <pc:chgData name="DSA - Daiana Belén Escobar" userId="a985d929-ec43-4a68-b2d7-ba722c0a7c2e" providerId="ADAL" clId="{36CF7FD7-F29F-4A36-A1CE-FC9936E8DADD}" dt="2025-02-27T14:39:44.115" v="60" actId="1076"/>
        <pc:sldMkLst>
          <pc:docMk/>
          <pc:sldMk cId="2898755195" sldId="258"/>
        </pc:sldMkLst>
        <pc:spChg chg="add mod">
          <ac:chgData name="DSA - Daiana Belén Escobar" userId="a985d929-ec43-4a68-b2d7-ba722c0a7c2e" providerId="ADAL" clId="{36CF7FD7-F29F-4A36-A1CE-FC9936E8DADD}" dt="2025-02-27T14:39:44.115" v="60" actId="1076"/>
          <ac:spMkLst>
            <pc:docMk/>
            <pc:sldMk cId="2898755195" sldId="258"/>
            <ac:spMk id="2" creationId="{DCF19024-419A-2AD3-E3CC-67E6832FCF39}"/>
          </ac:spMkLst>
        </pc:spChg>
        <pc:spChg chg="del mod">
          <ac:chgData name="DSA - Daiana Belén Escobar" userId="a985d929-ec43-4a68-b2d7-ba722c0a7c2e" providerId="ADAL" clId="{36CF7FD7-F29F-4A36-A1CE-FC9936E8DADD}" dt="2025-02-27T14:39:12.379" v="52" actId="478"/>
          <ac:spMkLst>
            <pc:docMk/>
            <pc:sldMk cId="2898755195" sldId="258"/>
            <ac:spMk id="6" creationId="{E400EF3E-04EB-374E-BAC0-D18E5F00DEE2}"/>
          </ac:spMkLst>
        </pc:spChg>
        <pc:spChg chg="mod">
          <ac:chgData name="DSA - Daiana Belén Escobar" userId="a985d929-ec43-4a68-b2d7-ba722c0a7c2e" providerId="ADAL" clId="{36CF7FD7-F29F-4A36-A1CE-FC9936E8DADD}" dt="2025-02-27T14:39:15.425" v="53" actId="1076"/>
          <ac:spMkLst>
            <pc:docMk/>
            <pc:sldMk cId="2898755195" sldId="258"/>
            <ac:spMk id="8" creationId="{6B292996-F67E-8D52-2675-CB1D6E55BE98}"/>
          </ac:spMkLst>
        </pc:spChg>
      </pc:sldChg>
      <pc:sldChg chg="addSp delSp modSp mod ord">
        <pc:chgData name="DSA - Daiana Belén Escobar" userId="a985d929-ec43-4a68-b2d7-ba722c0a7c2e" providerId="ADAL" clId="{36CF7FD7-F29F-4A36-A1CE-FC9936E8DADD}" dt="2025-02-27T16:13:20.911" v="298" actId="20577"/>
        <pc:sldMkLst>
          <pc:docMk/>
          <pc:sldMk cId="2882692569" sldId="259"/>
        </pc:sldMkLst>
        <pc:spChg chg="mod">
          <ac:chgData name="DSA - Daiana Belén Escobar" userId="a985d929-ec43-4a68-b2d7-ba722c0a7c2e" providerId="ADAL" clId="{36CF7FD7-F29F-4A36-A1CE-FC9936E8DADD}" dt="2025-02-27T16:13:20.911" v="298" actId="20577"/>
          <ac:spMkLst>
            <pc:docMk/>
            <pc:sldMk cId="2882692569" sldId="259"/>
            <ac:spMk id="6" creationId="{A53E89F2-BEE0-EF95-6148-62BF12C60A21}"/>
          </ac:spMkLst>
        </pc:spChg>
        <pc:spChg chg="mod">
          <ac:chgData name="DSA - Daiana Belén Escobar" userId="a985d929-ec43-4a68-b2d7-ba722c0a7c2e" providerId="ADAL" clId="{36CF7FD7-F29F-4A36-A1CE-FC9936E8DADD}" dt="2025-02-27T14:55:20.779" v="139" actId="1076"/>
          <ac:spMkLst>
            <pc:docMk/>
            <pc:sldMk cId="2882692569" sldId="259"/>
            <ac:spMk id="8" creationId="{0547BA6D-41B7-8FCB-3A8D-5F2461CBFD77}"/>
          </ac:spMkLst>
        </pc:spChg>
        <pc:picChg chg="mod">
          <ac:chgData name="DSA - Daiana Belén Escobar" userId="a985d929-ec43-4a68-b2d7-ba722c0a7c2e" providerId="ADAL" clId="{36CF7FD7-F29F-4A36-A1CE-FC9936E8DADD}" dt="2025-02-27T14:51:11.465" v="82" actId="1076"/>
          <ac:picMkLst>
            <pc:docMk/>
            <pc:sldMk cId="2882692569" sldId="259"/>
            <ac:picMk id="2" creationId="{1EA25AD2-A100-7368-1CD1-3BB89BD73AF4}"/>
          </ac:picMkLst>
        </pc:picChg>
        <pc:picChg chg="del">
          <ac:chgData name="DSA - Daiana Belén Escobar" userId="a985d929-ec43-4a68-b2d7-ba722c0a7c2e" providerId="ADAL" clId="{36CF7FD7-F29F-4A36-A1CE-FC9936E8DADD}" dt="2025-02-27T14:51:01.811" v="77" actId="478"/>
          <ac:picMkLst>
            <pc:docMk/>
            <pc:sldMk cId="2882692569" sldId="259"/>
            <ac:picMk id="3" creationId="{5442ABA8-7D43-BF3F-DF08-A1543B0912DC}"/>
          </ac:picMkLst>
        </pc:picChg>
        <pc:picChg chg="add mod">
          <ac:chgData name="DSA - Daiana Belén Escobar" userId="a985d929-ec43-4a68-b2d7-ba722c0a7c2e" providerId="ADAL" clId="{36CF7FD7-F29F-4A36-A1CE-FC9936E8DADD}" dt="2025-02-27T14:51:31.015" v="91" actId="1076"/>
          <ac:picMkLst>
            <pc:docMk/>
            <pc:sldMk cId="2882692569" sldId="259"/>
            <ac:picMk id="1026" creationId="{6386320A-3FA4-3279-2F54-E1D0223945EB}"/>
          </ac:picMkLst>
        </pc:picChg>
      </pc:sldChg>
      <pc:sldChg chg="addSp delSp modSp mod ord setBg">
        <pc:chgData name="DSA - Daiana Belén Escobar" userId="a985d929-ec43-4a68-b2d7-ba722c0a7c2e" providerId="ADAL" clId="{36CF7FD7-F29F-4A36-A1CE-FC9936E8DADD}" dt="2025-02-27T16:16:00.818" v="328" actId="20577"/>
        <pc:sldMkLst>
          <pc:docMk/>
          <pc:sldMk cId="3004166797" sldId="260"/>
        </pc:sldMkLst>
        <pc:spChg chg="mod">
          <ac:chgData name="DSA - Daiana Belén Escobar" userId="a985d929-ec43-4a68-b2d7-ba722c0a7c2e" providerId="ADAL" clId="{36CF7FD7-F29F-4A36-A1CE-FC9936E8DADD}" dt="2025-02-27T16:15:03.893" v="312" actId="1076"/>
          <ac:spMkLst>
            <pc:docMk/>
            <pc:sldMk cId="3004166797" sldId="260"/>
            <ac:spMk id="6" creationId="{F4D6F7B5-C900-9502-AC6C-759843089A8F}"/>
          </ac:spMkLst>
        </pc:spChg>
        <pc:spChg chg="mod ord">
          <ac:chgData name="DSA - Daiana Belén Escobar" userId="a985d929-ec43-4a68-b2d7-ba722c0a7c2e" providerId="ADAL" clId="{36CF7FD7-F29F-4A36-A1CE-FC9936E8DADD}" dt="2025-02-27T16:16:00.818" v="328" actId="20577"/>
          <ac:spMkLst>
            <pc:docMk/>
            <pc:sldMk cId="3004166797" sldId="260"/>
            <ac:spMk id="8" creationId="{F4C63860-31F2-F7AB-66CE-B862179EC46F}"/>
          </ac:spMkLst>
        </pc:spChg>
        <pc:spChg chg="add del">
          <ac:chgData name="DSA - Daiana Belén Escobar" userId="a985d929-ec43-4a68-b2d7-ba722c0a7c2e" providerId="ADAL" clId="{36CF7FD7-F29F-4A36-A1CE-FC9936E8DADD}" dt="2025-02-27T14:36:28.040" v="14" actId="26606"/>
          <ac:spMkLst>
            <pc:docMk/>
            <pc:sldMk cId="3004166797" sldId="260"/>
            <ac:spMk id="13" creationId="{53E60C6D-4E85-4E14-BCDF-BF15C241F7CA}"/>
          </ac:spMkLst>
        </pc:spChg>
        <pc:spChg chg="add del">
          <ac:chgData name="DSA - Daiana Belén Escobar" userId="a985d929-ec43-4a68-b2d7-ba722c0a7c2e" providerId="ADAL" clId="{36CF7FD7-F29F-4A36-A1CE-FC9936E8DADD}" dt="2025-02-27T14:36:28.040" v="14" actId="26606"/>
          <ac:spMkLst>
            <pc:docMk/>
            <pc:sldMk cId="3004166797" sldId="260"/>
            <ac:spMk id="15" creationId="{7D42D292-4C48-479B-9E59-E29CD9871C0C}"/>
          </ac:spMkLst>
        </pc:spChg>
        <pc:spChg chg="add del">
          <ac:chgData name="DSA - Daiana Belén Escobar" userId="a985d929-ec43-4a68-b2d7-ba722c0a7c2e" providerId="ADAL" clId="{36CF7FD7-F29F-4A36-A1CE-FC9936E8DADD}" dt="2025-02-27T14:36:28.040" v="14" actId="26606"/>
          <ac:spMkLst>
            <pc:docMk/>
            <pc:sldMk cId="3004166797" sldId="260"/>
            <ac:spMk id="17" creationId="{533DF362-939D-4EEE-8DC4-6B54607E5611}"/>
          </ac:spMkLst>
        </pc:spChg>
        <pc:picChg chg="add del mod ord">
          <ac:chgData name="DSA - Daiana Belén Escobar" userId="a985d929-ec43-4a68-b2d7-ba722c0a7c2e" providerId="ADAL" clId="{36CF7FD7-F29F-4A36-A1CE-FC9936E8DADD}" dt="2025-02-27T14:59:27.766" v="179" actId="478"/>
          <ac:picMkLst>
            <pc:docMk/>
            <pc:sldMk cId="3004166797" sldId="260"/>
            <ac:picMk id="2" creationId="{4AAC1C2A-F5B4-17F8-07AB-EBD40E37C5C8}"/>
          </ac:picMkLst>
        </pc:picChg>
        <pc:picChg chg="del mod ord">
          <ac:chgData name="DSA - Daiana Belén Escobar" userId="a985d929-ec43-4a68-b2d7-ba722c0a7c2e" providerId="ADAL" clId="{36CF7FD7-F29F-4A36-A1CE-FC9936E8DADD}" dt="2025-02-27T16:09:32.042" v="246" actId="478"/>
          <ac:picMkLst>
            <pc:docMk/>
            <pc:sldMk cId="3004166797" sldId="260"/>
            <ac:picMk id="3" creationId="{8F47BC6E-F3BF-E2AB-B43F-BFEF74880927}"/>
          </ac:picMkLst>
        </pc:picChg>
        <pc:picChg chg="add del mod ord">
          <ac:chgData name="DSA - Daiana Belén Escobar" userId="a985d929-ec43-4a68-b2d7-ba722c0a7c2e" providerId="ADAL" clId="{36CF7FD7-F29F-4A36-A1CE-FC9936E8DADD}" dt="2025-02-27T16:10:22.364" v="255" actId="478"/>
          <ac:picMkLst>
            <pc:docMk/>
            <pc:sldMk cId="3004166797" sldId="260"/>
            <ac:picMk id="4" creationId="{99D79B5C-6C49-21A3-8C1B-3CF1DB8BEF4D}"/>
          </ac:picMkLst>
        </pc:picChg>
        <pc:picChg chg="del">
          <ac:chgData name="DSA - Daiana Belén Escobar" userId="a985d929-ec43-4a68-b2d7-ba722c0a7c2e" providerId="ADAL" clId="{36CF7FD7-F29F-4A36-A1CE-FC9936E8DADD}" dt="2025-02-27T14:36:17.450" v="8" actId="478"/>
          <ac:picMkLst>
            <pc:docMk/>
            <pc:sldMk cId="3004166797" sldId="260"/>
            <ac:picMk id="5" creationId="{127DCD68-7285-4959-F6BC-B61B9596FD97}"/>
          </ac:picMkLst>
        </pc:picChg>
        <pc:picChg chg="add mod ord">
          <ac:chgData name="DSA - Daiana Belén Escobar" userId="a985d929-ec43-4a68-b2d7-ba722c0a7c2e" providerId="ADAL" clId="{36CF7FD7-F29F-4A36-A1CE-FC9936E8DADD}" dt="2025-02-27T16:15:49.135" v="322" actId="1076"/>
          <ac:picMkLst>
            <pc:docMk/>
            <pc:sldMk cId="3004166797" sldId="260"/>
            <ac:picMk id="7" creationId="{8AE5D985-CC98-F72C-4172-24E14C8235FF}"/>
          </ac:picMkLst>
        </pc:picChg>
        <pc:picChg chg="add mod ord">
          <ac:chgData name="DSA - Daiana Belén Escobar" userId="a985d929-ec43-4a68-b2d7-ba722c0a7c2e" providerId="ADAL" clId="{36CF7FD7-F29F-4A36-A1CE-FC9936E8DADD}" dt="2025-02-27T16:15:27.026" v="315" actId="1076"/>
          <ac:picMkLst>
            <pc:docMk/>
            <pc:sldMk cId="3004166797" sldId="260"/>
            <ac:picMk id="9" creationId="{40893B7B-2572-462E-FE9F-6DFCFB3C9F24}"/>
          </ac:picMkLst>
        </pc:picChg>
        <pc:picChg chg="add del mod">
          <ac:chgData name="DSA - Daiana Belén Escobar" userId="a985d929-ec43-4a68-b2d7-ba722c0a7c2e" providerId="ADAL" clId="{36CF7FD7-F29F-4A36-A1CE-FC9936E8DADD}" dt="2025-02-27T16:13:58.047" v="303" actId="478"/>
          <ac:picMkLst>
            <pc:docMk/>
            <pc:sldMk cId="3004166797" sldId="260"/>
            <ac:picMk id="3074" creationId="{69F14D17-3F44-AB54-9C5A-B5EEAEC3989C}"/>
          </ac:picMkLst>
        </pc:picChg>
      </pc:sldChg>
      <pc:sldChg chg="del">
        <pc:chgData name="DSA - Daiana Belén Escobar" userId="a985d929-ec43-4a68-b2d7-ba722c0a7c2e" providerId="ADAL" clId="{36CF7FD7-F29F-4A36-A1CE-FC9936E8DADD}" dt="2025-02-27T16:56:13.084" v="513" actId="47"/>
        <pc:sldMkLst>
          <pc:docMk/>
          <pc:sldMk cId="3706089113" sldId="261"/>
        </pc:sldMkLst>
      </pc:sldChg>
      <pc:sldChg chg="del">
        <pc:chgData name="DSA - Daiana Belén Escobar" userId="a985d929-ec43-4a68-b2d7-ba722c0a7c2e" providerId="ADAL" clId="{36CF7FD7-F29F-4A36-A1CE-FC9936E8DADD}" dt="2025-02-27T16:56:12.229" v="512" actId="47"/>
        <pc:sldMkLst>
          <pc:docMk/>
          <pc:sldMk cId="1066311185" sldId="262"/>
        </pc:sldMkLst>
      </pc:sldChg>
      <pc:sldChg chg="addSp delSp modSp mod ord">
        <pc:chgData name="DSA - Daiana Belén Escobar" userId="a985d929-ec43-4a68-b2d7-ba722c0a7c2e" providerId="ADAL" clId="{36CF7FD7-F29F-4A36-A1CE-FC9936E8DADD}" dt="2025-02-27T16:09:21.973" v="245" actId="478"/>
        <pc:sldMkLst>
          <pc:docMk/>
          <pc:sldMk cId="2578504007" sldId="263"/>
        </pc:sldMkLst>
        <pc:spChg chg="add mod">
          <ac:chgData name="DSA - Daiana Belén Escobar" userId="a985d929-ec43-4a68-b2d7-ba722c0a7c2e" providerId="ADAL" clId="{36CF7FD7-F29F-4A36-A1CE-FC9936E8DADD}" dt="2025-02-27T14:57:27.814" v="169" actId="1076"/>
          <ac:spMkLst>
            <pc:docMk/>
            <pc:sldMk cId="2578504007" sldId="263"/>
            <ac:spMk id="2" creationId="{37C2074B-AD9A-E1B6-C266-A45724F29492}"/>
          </ac:spMkLst>
        </pc:spChg>
        <pc:spChg chg="add mod">
          <ac:chgData name="DSA - Daiana Belén Escobar" userId="a985d929-ec43-4a68-b2d7-ba722c0a7c2e" providerId="ADAL" clId="{36CF7FD7-F29F-4A36-A1CE-FC9936E8DADD}" dt="2025-02-27T14:57:53.839" v="174" actId="1076"/>
          <ac:spMkLst>
            <pc:docMk/>
            <pc:sldMk cId="2578504007" sldId="263"/>
            <ac:spMk id="3" creationId="{C73097D3-8303-C19B-F43B-30C0DCADB99D}"/>
          </ac:spMkLst>
        </pc:spChg>
        <pc:spChg chg="del">
          <ac:chgData name="DSA - Daiana Belén Escobar" userId="a985d929-ec43-4a68-b2d7-ba722c0a7c2e" providerId="ADAL" clId="{36CF7FD7-F29F-4A36-A1CE-FC9936E8DADD}" dt="2025-02-27T14:55:55.187" v="146" actId="478"/>
          <ac:spMkLst>
            <pc:docMk/>
            <pc:sldMk cId="2578504007" sldId="263"/>
            <ac:spMk id="4" creationId="{0B89EE73-6F68-8A84-2CA4-4A50FCA954B7}"/>
          </ac:spMkLst>
        </pc:spChg>
        <pc:spChg chg="add mod">
          <ac:chgData name="DSA - Daiana Belén Escobar" userId="a985d929-ec43-4a68-b2d7-ba722c0a7c2e" providerId="ADAL" clId="{36CF7FD7-F29F-4A36-A1CE-FC9936E8DADD}" dt="2025-02-27T14:57:31.351" v="170" actId="1076"/>
          <ac:spMkLst>
            <pc:docMk/>
            <pc:sldMk cId="2578504007" sldId="263"/>
            <ac:spMk id="6" creationId="{01346F17-0DE1-78EF-B021-EFC12C948518}"/>
          </ac:spMkLst>
        </pc:spChg>
        <pc:spChg chg="add mod">
          <ac:chgData name="DSA - Daiana Belén Escobar" userId="a985d929-ec43-4a68-b2d7-ba722c0a7c2e" providerId="ADAL" clId="{36CF7FD7-F29F-4A36-A1CE-FC9936E8DADD}" dt="2025-02-27T14:57:40.902" v="171" actId="1076"/>
          <ac:spMkLst>
            <pc:docMk/>
            <pc:sldMk cId="2578504007" sldId="263"/>
            <ac:spMk id="7" creationId="{0BE0B9E2-8415-F155-0410-4288716DF737}"/>
          </ac:spMkLst>
        </pc:spChg>
        <pc:spChg chg="del">
          <ac:chgData name="DSA - Daiana Belén Escobar" userId="a985d929-ec43-4a68-b2d7-ba722c0a7c2e" providerId="ADAL" clId="{36CF7FD7-F29F-4A36-A1CE-FC9936E8DADD}" dt="2025-02-27T14:55:56.647" v="147" actId="478"/>
          <ac:spMkLst>
            <pc:docMk/>
            <pc:sldMk cId="2578504007" sldId="263"/>
            <ac:spMk id="8" creationId="{F10FE44D-81E6-8259-B0BA-76DC766E3D47}"/>
          </ac:spMkLst>
        </pc:spChg>
        <pc:picChg chg="add del">
          <ac:chgData name="DSA - Daiana Belén Escobar" userId="a985d929-ec43-4a68-b2d7-ba722c0a7c2e" providerId="ADAL" clId="{36CF7FD7-F29F-4A36-A1CE-FC9936E8DADD}" dt="2025-02-27T16:09:21.973" v="245" actId="478"/>
          <ac:picMkLst>
            <pc:docMk/>
            <pc:sldMk cId="2578504007" sldId="263"/>
            <ac:picMk id="5" creationId="{EE5627FB-2CF2-A89F-E73C-4B0CCF674691}"/>
          </ac:picMkLst>
        </pc:picChg>
        <pc:picChg chg="add mod ord">
          <ac:chgData name="DSA - Daiana Belén Escobar" userId="a985d929-ec43-4a68-b2d7-ba722c0a7c2e" providerId="ADAL" clId="{36CF7FD7-F29F-4A36-A1CE-FC9936E8DADD}" dt="2025-02-27T16:09:20.776" v="244" actId="167"/>
          <ac:picMkLst>
            <pc:docMk/>
            <pc:sldMk cId="2578504007" sldId="263"/>
            <ac:picMk id="9" creationId="{D6EA9706-35A7-BE48-2109-9D14705D935F}"/>
          </ac:picMkLst>
        </pc:picChg>
      </pc:sldChg>
      <pc:sldChg chg="addSp del">
        <pc:chgData name="DSA - Daiana Belén Escobar" userId="a985d929-ec43-4a68-b2d7-ba722c0a7c2e" providerId="ADAL" clId="{36CF7FD7-F29F-4A36-A1CE-FC9936E8DADD}" dt="2025-02-27T16:56:10.563" v="510" actId="47"/>
        <pc:sldMkLst>
          <pc:docMk/>
          <pc:sldMk cId="1268847105" sldId="264"/>
        </pc:sldMkLst>
        <pc:picChg chg="add">
          <ac:chgData name="DSA - Daiana Belén Escobar" userId="a985d929-ec43-4a68-b2d7-ba722c0a7c2e" providerId="ADAL" clId="{36CF7FD7-F29F-4A36-A1CE-FC9936E8DADD}" dt="2025-02-27T14:58:57.371" v="175"/>
          <ac:picMkLst>
            <pc:docMk/>
            <pc:sldMk cId="1268847105" sldId="264"/>
            <ac:picMk id="2050" creationId="{930DDD86-06B5-E13A-3067-1E54B67446B3}"/>
          </ac:picMkLst>
        </pc:picChg>
      </pc:sldChg>
      <pc:sldChg chg="del">
        <pc:chgData name="DSA - Daiana Belén Escobar" userId="a985d929-ec43-4a68-b2d7-ba722c0a7c2e" providerId="ADAL" clId="{36CF7FD7-F29F-4A36-A1CE-FC9936E8DADD}" dt="2025-02-27T16:56:09.802" v="509" actId="47"/>
        <pc:sldMkLst>
          <pc:docMk/>
          <pc:sldMk cId="1519659405" sldId="265"/>
        </pc:sldMkLst>
      </pc:sldChg>
      <pc:sldChg chg="modSp mod">
        <pc:chgData name="DSA - Daiana Belén Escobar" userId="a985d929-ec43-4a68-b2d7-ba722c0a7c2e" providerId="ADAL" clId="{36CF7FD7-F29F-4A36-A1CE-FC9936E8DADD}" dt="2025-02-27T14:38:14.869" v="38" actId="1076"/>
        <pc:sldMkLst>
          <pc:docMk/>
          <pc:sldMk cId="11547028" sldId="266"/>
        </pc:sldMkLst>
        <pc:spChg chg="mod">
          <ac:chgData name="DSA - Daiana Belén Escobar" userId="a985d929-ec43-4a68-b2d7-ba722c0a7c2e" providerId="ADAL" clId="{36CF7FD7-F29F-4A36-A1CE-FC9936E8DADD}" dt="2025-02-27T14:34:17.520" v="2"/>
          <ac:spMkLst>
            <pc:docMk/>
            <pc:sldMk cId="11547028" sldId="266"/>
            <ac:spMk id="4" creationId="{779D12F1-6F40-DB8C-B441-4FFAA91A13A8}"/>
          </ac:spMkLst>
        </pc:spChg>
        <pc:spChg chg="mod">
          <ac:chgData name="DSA - Daiana Belén Escobar" userId="a985d929-ec43-4a68-b2d7-ba722c0a7c2e" providerId="ADAL" clId="{36CF7FD7-F29F-4A36-A1CE-FC9936E8DADD}" dt="2025-02-27T14:38:14.869" v="38" actId="1076"/>
          <ac:spMkLst>
            <pc:docMk/>
            <pc:sldMk cId="11547028" sldId="266"/>
            <ac:spMk id="8" creationId="{AD2828CC-7C10-2827-A381-A2DA65B48492}"/>
          </ac:spMkLst>
        </pc:spChg>
      </pc:sldChg>
      <pc:sldChg chg="delSp modSp mod">
        <pc:chgData name="DSA - Daiana Belén Escobar" userId="a985d929-ec43-4a68-b2d7-ba722c0a7c2e" providerId="ADAL" clId="{36CF7FD7-F29F-4A36-A1CE-FC9936E8DADD}" dt="2025-02-27T14:48:50.380" v="75" actId="1076"/>
        <pc:sldMkLst>
          <pc:docMk/>
          <pc:sldMk cId="3833821337" sldId="267"/>
        </pc:sldMkLst>
        <pc:spChg chg="mod">
          <ac:chgData name="DSA - Daiana Belén Escobar" userId="a985d929-ec43-4a68-b2d7-ba722c0a7c2e" providerId="ADAL" clId="{36CF7FD7-F29F-4A36-A1CE-FC9936E8DADD}" dt="2025-02-27T14:48:49.893" v="74" actId="1076"/>
          <ac:spMkLst>
            <pc:docMk/>
            <pc:sldMk cId="3833821337" sldId="267"/>
            <ac:spMk id="2" creationId="{497779BC-22B6-A2F5-E2B9-80E99F5AF2C9}"/>
          </ac:spMkLst>
        </pc:spChg>
        <pc:spChg chg="del">
          <ac:chgData name="DSA - Daiana Belén Escobar" userId="a985d929-ec43-4a68-b2d7-ba722c0a7c2e" providerId="ADAL" clId="{36CF7FD7-F29F-4A36-A1CE-FC9936E8DADD}" dt="2025-02-27T14:48:38.929" v="70" actId="478"/>
          <ac:spMkLst>
            <pc:docMk/>
            <pc:sldMk cId="3833821337" sldId="267"/>
            <ac:spMk id="3" creationId="{FC2DDB34-C37B-3A06-638A-874AC40143DC}"/>
          </ac:spMkLst>
        </pc:spChg>
        <pc:spChg chg="del">
          <ac:chgData name="DSA - Daiana Belén Escobar" userId="a985d929-ec43-4a68-b2d7-ba722c0a7c2e" providerId="ADAL" clId="{36CF7FD7-F29F-4A36-A1CE-FC9936E8DADD}" dt="2025-02-27T14:48:37.628" v="69" actId="478"/>
          <ac:spMkLst>
            <pc:docMk/>
            <pc:sldMk cId="3833821337" sldId="267"/>
            <ac:spMk id="6" creationId="{C720FDA1-AB42-9F96-7284-04112BF05AE6}"/>
          </ac:spMkLst>
        </pc:spChg>
        <pc:spChg chg="del">
          <ac:chgData name="DSA - Daiana Belén Escobar" userId="a985d929-ec43-4a68-b2d7-ba722c0a7c2e" providerId="ADAL" clId="{36CF7FD7-F29F-4A36-A1CE-FC9936E8DADD}" dt="2025-02-27T14:48:34.454" v="68" actId="478"/>
          <ac:spMkLst>
            <pc:docMk/>
            <pc:sldMk cId="3833821337" sldId="267"/>
            <ac:spMk id="7" creationId="{472592AC-1A14-D2BC-4F94-9E25D1C54A29}"/>
          </ac:spMkLst>
        </pc:spChg>
        <pc:picChg chg="mod">
          <ac:chgData name="DSA - Daiana Belén Escobar" userId="a985d929-ec43-4a68-b2d7-ba722c0a7c2e" providerId="ADAL" clId="{36CF7FD7-F29F-4A36-A1CE-FC9936E8DADD}" dt="2025-02-27T14:48:50.380" v="75" actId="1076"/>
          <ac:picMkLst>
            <pc:docMk/>
            <pc:sldMk cId="3833821337" sldId="267"/>
            <ac:picMk id="5" creationId="{EE5627FB-2CF2-A89F-E73C-4B0CCF674691}"/>
          </ac:picMkLst>
        </pc:picChg>
      </pc:sldChg>
      <pc:sldChg chg="add del">
        <pc:chgData name="DSA - Daiana Belén Escobar" userId="a985d929-ec43-4a68-b2d7-ba722c0a7c2e" providerId="ADAL" clId="{36CF7FD7-F29F-4A36-A1CE-FC9936E8DADD}" dt="2025-02-27T16:56:14.713" v="515" actId="47"/>
        <pc:sldMkLst>
          <pc:docMk/>
          <pc:sldMk cId="2845892422" sldId="268"/>
        </pc:sldMkLst>
      </pc:sldChg>
      <pc:sldChg chg="add del">
        <pc:chgData name="DSA - Daiana Belén Escobar" userId="a985d929-ec43-4a68-b2d7-ba722c0a7c2e" providerId="ADAL" clId="{36CF7FD7-F29F-4A36-A1CE-FC9936E8DADD}" dt="2025-02-27T16:56:11.292" v="511" actId="47"/>
        <pc:sldMkLst>
          <pc:docMk/>
          <pc:sldMk cId="3936688676" sldId="269"/>
        </pc:sldMkLst>
      </pc:sldChg>
      <pc:sldChg chg="addSp delSp modSp add mod ord">
        <pc:chgData name="DSA - Daiana Belén Escobar" userId="a985d929-ec43-4a68-b2d7-ba722c0a7c2e" providerId="ADAL" clId="{36CF7FD7-F29F-4A36-A1CE-FC9936E8DADD}" dt="2025-02-27T16:56:05.186" v="507" actId="1076"/>
        <pc:sldMkLst>
          <pc:docMk/>
          <pc:sldMk cId="1023066193" sldId="270"/>
        </pc:sldMkLst>
        <pc:spChg chg="del">
          <ac:chgData name="DSA - Daiana Belén Escobar" userId="a985d929-ec43-4a68-b2d7-ba722c0a7c2e" providerId="ADAL" clId="{36CF7FD7-F29F-4A36-A1CE-FC9936E8DADD}" dt="2025-02-27T16:55:30.567" v="499" actId="478"/>
          <ac:spMkLst>
            <pc:docMk/>
            <pc:sldMk cId="1023066193" sldId="270"/>
            <ac:spMk id="6" creationId="{295B7C97-3640-D210-B03F-3C91C1880508}"/>
          </ac:spMkLst>
        </pc:spChg>
        <pc:spChg chg="mod">
          <ac:chgData name="DSA - Daiana Belén Escobar" userId="a985d929-ec43-4a68-b2d7-ba722c0a7c2e" providerId="ADAL" clId="{36CF7FD7-F29F-4A36-A1CE-FC9936E8DADD}" dt="2025-02-27T16:55:37.421" v="500" actId="1076"/>
          <ac:spMkLst>
            <pc:docMk/>
            <pc:sldMk cId="1023066193" sldId="270"/>
            <ac:spMk id="8" creationId="{569DC7F2-F5BD-FC00-A2A7-842962D884FB}"/>
          </ac:spMkLst>
        </pc:spChg>
        <pc:picChg chg="del">
          <ac:chgData name="DSA - Daiana Belén Escobar" userId="a985d929-ec43-4a68-b2d7-ba722c0a7c2e" providerId="ADAL" clId="{36CF7FD7-F29F-4A36-A1CE-FC9936E8DADD}" dt="2025-02-27T16:55:39.530" v="501" actId="478"/>
          <ac:picMkLst>
            <pc:docMk/>
            <pc:sldMk cId="1023066193" sldId="270"/>
            <ac:picMk id="2" creationId="{77CC72F9-8F0D-0FE6-0C71-0F23D0124CC0}"/>
          </ac:picMkLst>
        </pc:picChg>
        <pc:picChg chg="add mod">
          <ac:chgData name="DSA - Daiana Belén Escobar" userId="a985d929-ec43-4a68-b2d7-ba722c0a7c2e" providerId="ADAL" clId="{36CF7FD7-F29F-4A36-A1CE-FC9936E8DADD}" dt="2025-02-27T16:56:05.186" v="507" actId="1076"/>
          <ac:picMkLst>
            <pc:docMk/>
            <pc:sldMk cId="1023066193" sldId="270"/>
            <ac:picMk id="4" creationId="{AF08F6D6-1F30-E7AF-5E55-64FDCAF8D72A}"/>
          </ac:picMkLst>
        </pc:picChg>
      </pc:sldChg>
      <pc:sldChg chg="addSp delSp modSp add mod">
        <pc:chgData name="DSA - Daiana Belén Escobar" userId="a985d929-ec43-4a68-b2d7-ba722c0a7c2e" providerId="ADAL" clId="{36CF7FD7-F29F-4A36-A1CE-FC9936E8DADD}" dt="2025-02-27T16:13:01.047" v="296" actId="1076"/>
        <pc:sldMkLst>
          <pc:docMk/>
          <pc:sldMk cId="4130278918" sldId="271"/>
        </pc:sldMkLst>
        <pc:spChg chg="add 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2" creationId="{3B81384A-E2AA-A7E1-1543-783E716D94AC}"/>
          </ac:spMkLst>
        </pc:spChg>
        <pc:spChg chg="add 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4" creationId="{4FAFCB2C-4C91-7515-FC40-01DD6B8CFD8F}"/>
          </ac:spMkLst>
        </pc:spChg>
        <pc:spChg chg="add 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5" creationId="{65090C1F-42B9-413F-1756-020278773630}"/>
          </ac:spMkLst>
        </pc:spChg>
        <pc:spChg chg="mod">
          <ac:chgData name="DSA - Daiana Belén Escobar" userId="a985d929-ec43-4a68-b2d7-ba722c0a7c2e" providerId="ADAL" clId="{36CF7FD7-F29F-4A36-A1CE-FC9936E8DADD}" dt="2025-02-27T16:12:50.204" v="295" actId="1076"/>
          <ac:spMkLst>
            <pc:docMk/>
            <pc:sldMk cId="4130278918" sldId="271"/>
            <ac:spMk id="6" creationId="{1AC0DEE7-C30C-6214-4F71-19A88132160F}"/>
          </ac:spMkLst>
        </pc:spChg>
        <pc:spChg chg="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8" creationId="{4B05400E-D66C-6E7B-54F6-4067CA2CB6BF}"/>
          </ac:spMkLst>
        </pc:spChg>
        <pc:spChg chg="add 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9" creationId="{14735E15-2C65-6D20-47D7-58508D6555A9}"/>
          </ac:spMkLst>
        </pc:spChg>
        <pc:spChg chg="add mod">
          <ac:chgData name="DSA - Daiana Belén Escobar" userId="a985d929-ec43-4a68-b2d7-ba722c0a7c2e" providerId="ADAL" clId="{36CF7FD7-F29F-4A36-A1CE-FC9936E8DADD}" dt="2025-02-27T16:13:01.047" v="296" actId="1076"/>
          <ac:spMkLst>
            <pc:docMk/>
            <pc:sldMk cId="4130278918" sldId="271"/>
            <ac:spMk id="10" creationId="{37197F0F-725E-A185-4FDF-100014A1A5F9}"/>
          </ac:spMkLst>
        </pc:spChg>
        <pc:picChg chg="del">
          <ac:chgData name="DSA - Daiana Belén Escobar" userId="a985d929-ec43-4a68-b2d7-ba722c0a7c2e" providerId="ADAL" clId="{36CF7FD7-F29F-4A36-A1CE-FC9936E8DADD}" dt="2025-02-27T16:08:15.551" v="235" actId="478"/>
          <ac:picMkLst>
            <pc:docMk/>
            <pc:sldMk cId="4130278918" sldId="271"/>
            <ac:picMk id="3" creationId="{36AB1DC5-3D0C-5750-7637-6A4C18B3FA3E}"/>
          </ac:picMkLst>
        </pc:picChg>
        <pc:picChg chg="add mod ord">
          <ac:chgData name="DSA - Daiana Belén Escobar" userId="a985d929-ec43-4a68-b2d7-ba722c0a7c2e" providerId="ADAL" clId="{36CF7FD7-F29F-4A36-A1CE-FC9936E8DADD}" dt="2025-02-27T16:11:36.599" v="275" actId="1076"/>
          <ac:picMkLst>
            <pc:docMk/>
            <pc:sldMk cId="4130278918" sldId="271"/>
            <ac:picMk id="7" creationId="{2DE7F2F6-C37D-8C98-BCB0-F399C2F3B8A8}"/>
          </ac:picMkLst>
        </pc:picChg>
        <pc:picChg chg="del">
          <ac:chgData name="DSA - Daiana Belén Escobar" userId="a985d929-ec43-4a68-b2d7-ba722c0a7c2e" providerId="ADAL" clId="{36CF7FD7-F29F-4A36-A1CE-FC9936E8DADD}" dt="2025-02-27T16:08:18.883" v="236" actId="478"/>
          <ac:picMkLst>
            <pc:docMk/>
            <pc:sldMk cId="4130278918" sldId="271"/>
            <ac:picMk id="3074" creationId="{25C16C19-FD6C-FDBF-EF61-F52899D77F44}"/>
          </ac:picMkLst>
        </pc:picChg>
      </pc:sldChg>
      <pc:sldChg chg="add del">
        <pc:chgData name="DSA - Daiana Belén Escobar" userId="a985d929-ec43-4a68-b2d7-ba722c0a7c2e" providerId="ADAL" clId="{36CF7FD7-F29F-4A36-A1CE-FC9936E8DADD}" dt="2025-02-27T16:56:13.824" v="514" actId="47"/>
        <pc:sldMkLst>
          <pc:docMk/>
          <pc:sldMk cId="3599996473" sldId="272"/>
        </pc:sldMkLst>
      </pc:sldChg>
      <pc:sldChg chg="add">
        <pc:chgData name="DSA - Daiana Belén Escobar" userId="a985d929-ec43-4a68-b2d7-ba722c0a7c2e" providerId="ADAL" clId="{36CF7FD7-F29F-4A36-A1CE-FC9936E8DADD}" dt="2025-02-27T16:13:48.137" v="300" actId="2890"/>
        <pc:sldMkLst>
          <pc:docMk/>
          <pc:sldMk cId="889406968" sldId="273"/>
        </pc:sldMkLst>
      </pc:sldChg>
      <pc:sldChg chg="addSp delSp modSp add mod ord modAnim">
        <pc:chgData name="DSA - Daiana Belén Escobar" userId="a985d929-ec43-4a68-b2d7-ba722c0a7c2e" providerId="ADAL" clId="{36CF7FD7-F29F-4A36-A1CE-FC9936E8DADD}" dt="2025-02-27T16:56:49.944" v="517" actId="20577"/>
        <pc:sldMkLst>
          <pc:docMk/>
          <pc:sldMk cId="3822967465" sldId="274"/>
        </pc:sldMkLst>
        <pc:spChg chg="mod">
          <ac:chgData name="DSA - Daiana Belén Escobar" userId="a985d929-ec43-4a68-b2d7-ba722c0a7c2e" providerId="ADAL" clId="{36CF7FD7-F29F-4A36-A1CE-FC9936E8DADD}" dt="2025-02-27T16:33:05.617" v="399" actId="465"/>
          <ac:spMkLst>
            <pc:docMk/>
            <pc:sldMk cId="3822967465" sldId="274"/>
            <ac:spMk id="2" creationId="{1D9B801F-6F8A-160A-5CA6-3B61A0806828}"/>
          </ac:spMkLst>
        </pc:spChg>
        <pc:spChg chg="add mod">
          <ac:chgData name="DSA - Daiana Belén Escobar" userId="a985d929-ec43-4a68-b2d7-ba722c0a7c2e" providerId="ADAL" clId="{36CF7FD7-F29F-4A36-A1CE-FC9936E8DADD}" dt="2025-02-27T16:33:05.617" v="399" actId="465"/>
          <ac:spMkLst>
            <pc:docMk/>
            <pc:sldMk cId="3822967465" sldId="274"/>
            <ac:spMk id="3" creationId="{1A2826AF-3383-62E4-9386-5B2063A0F6AB}"/>
          </ac:spMkLst>
        </pc:spChg>
        <pc:spChg chg="del">
          <ac:chgData name="DSA - Daiana Belén Escobar" userId="a985d929-ec43-4a68-b2d7-ba722c0a7c2e" providerId="ADAL" clId="{36CF7FD7-F29F-4A36-A1CE-FC9936E8DADD}" dt="2025-02-27T16:30:33.851" v="360" actId="478"/>
          <ac:spMkLst>
            <pc:docMk/>
            <pc:sldMk cId="3822967465" sldId="274"/>
            <ac:spMk id="4" creationId="{697FB9CB-79A7-BBE7-FDDC-4869805239A5}"/>
          </ac:spMkLst>
        </pc:spChg>
        <pc:spChg chg="del">
          <ac:chgData name="DSA - Daiana Belén Escobar" userId="a985d929-ec43-4a68-b2d7-ba722c0a7c2e" providerId="ADAL" clId="{36CF7FD7-F29F-4A36-A1CE-FC9936E8DADD}" dt="2025-02-27T16:30:35.329" v="361" actId="478"/>
          <ac:spMkLst>
            <pc:docMk/>
            <pc:sldMk cId="3822967465" sldId="274"/>
            <ac:spMk id="5" creationId="{6AB690A6-4B7A-5161-6B56-11930DCE62B2}"/>
          </ac:spMkLst>
        </pc:spChg>
        <pc:spChg chg="mod">
          <ac:chgData name="DSA - Daiana Belén Escobar" userId="a985d929-ec43-4a68-b2d7-ba722c0a7c2e" providerId="ADAL" clId="{36CF7FD7-F29F-4A36-A1CE-FC9936E8DADD}" dt="2025-02-27T16:32:24.366" v="395" actId="1076"/>
          <ac:spMkLst>
            <pc:docMk/>
            <pc:sldMk cId="3822967465" sldId="274"/>
            <ac:spMk id="6" creationId="{7D2788EE-6A5D-676B-AFDA-087A33D50B77}"/>
          </ac:spMkLst>
        </pc:spChg>
        <pc:spChg chg="mod">
          <ac:chgData name="DSA - Daiana Belén Escobar" userId="a985d929-ec43-4a68-b2d7-ba722c0a7c2e" providerId="ADAL" clId="{36CF7FD7-F29F-4A36-A1CE-FC9936E8DADD}" dt="2025-02-27T16:33:01.419" v="398" actId="12788"/>
          <ac:spMkLst>
            <pc:docMk/>
            <pc:sldMk cId="3822967465" sldId="274"/>
            <ac:spMk id="8" creationId="{408E6C3A-B5CA-B8C9-A12E-A76E1B294D38}"/>
          </ac:spMkLst>
        </pc:spChg>
        <pc:spChg chg="del">
          <ac:chgData name="DSA - Daiana Belén Escobar" userId="a985d929-ec43-4a68-b2d7-ba722c0a7c2e" providerId="ADAL" clId="{36CF7FD7-F29F-4A36-A1CE-FC9936E8DADD}" dt="2025-02-27T16:31:29.379" v="381" actId="478"/>
          <ac:spMkLst>
            <pc:docMk/>
            <pc:sldMk cId="3822967465" sldId="274"/>
            <ac:spMk id="9" creationId="{F63996ED-53BC-91B8-F5DA-3F8A4E2E83A7}"/>
          </ac:spMkLst>
        </pc:spChg>
        <pc:spChg chg="del">
          <ac:chgData name="DSA - Daiana Belén Escobar" userId="a985d929-ec43-4a68-b2d7-ba722c0a7c2e" providerId="ADAL" clId="{36CF7FD7-F29F-4A36-A1CE-FC9936E8DADD}" dt="2025-02-27T16:31:31.757" v="382" actId="478"/>
          <ac:spMkLst>
            <pc:docMk/>
            <pc:sldMk cId="3822967465" sldId="274"/>
            <ac:spMk id="10" creationId="{7D351FE3-93CC-DE60-BC3B-CE42ABE44F58}"/>
          </ac:spMkLst>
        </pc:spChg>
        <pc:spChg chg="add mod">
          <ac:chgData name="DSA - Daiana Belén Escobar" userId="a985d929-ec43-4a68-b2d7-ba722c0a7c2e" providerId="ADAL" clId="{36CF7FD7-F29F-4A36-A1CE-FC9936E8DADD}" dt="2025-02-27T16:33:05.617" v="399" actId="465"/>
          <ac:spMkLst>
            <pc:docMk/>
            <pc:sldMk cId="3822967465" sldId="274"/>
            <ac:spMk id="11" creationId="{E27D6C33-A63A-1423-B330-6FDB6D980C2F}"/>
          </ac:spMkLst>
        </pc:spChg>
        <pc:spChg chg="add mod">
          <ac:chgData name="DSA - Daiana Belén Escobar" userId="a985d929-ec43-4a68-b2d7-ba722c0a7c2e" providerId="ADAL" clId="{36CF7FD7-F29F-4A36-A1CE-FC9936E8DADD}" dt="2025-02-27T16:33:05.617" v="399" actId="465"/>
          <ac:spMkLst>
            <pc:docMk/>
            <pc:sldMk cId="3822967465" sldId="274"/>
            <ac:spMk id="12" creationId="{A70EB139-2263-12AC-BD44-FFA68E889833}"/>
          </ac:spMkLst>
        </pc:spChg>
        <pc:spChg chg="add mod">
          <ac:chgData name="DSA - Daiana Belén Escobar" userId="a985d929-ec43-4a68-b2d7-ba722c0a7c2e" providerId="ADAL" clId="{36CF7FD7-F29F-4A36-A1CE-FC9936E8DADD}" dt="2025-02-27T16:56:49.944" v="517" actId="20577"/>
          <ac:spMkLst>
            <pc:docMk/>
            <pc:sldMk cId="3822967465" sldId="274"/>
            <ac:spMk id="13" creationId="{7AC7236F-0EE0-57DB-F26B-CCC2C752C8DC}"/>
          </ac:spMkLst>
        </pc:spChg>
        <pc:picChg chg="mod">
          <ac:chgData name="DSA - Daiana Belén Escobar" userId="a985d929-ec43-4a68-b2d7-ba722c0a7c2e" providerId="ADAL" clId="{36CF7FD7-F29F-4A36-A1CE-FC9936E8DADD}" dt="2025-02-27T16:32:47.678" v="397" actId="465"/>
          <ac:picMkLst>
            <pc:docMk/>
            <pc:sldMk cId="3822967465" sldId="274"/>
            <ac:picMk id="7" creationId="{3F113AC5-F310-4B1F-B584-C218280EB4D9}"/>
          </ac:picMkLst>
        </pc:picChg>
      </pc:sldChg>
      <pc:sldChg chg="addSp delSp modSp add mod ord modAnim">
        <pc:chgData name="DSA - Daiana Belén Escobar" userId="a985d929-ec43-4a68-b2d7-ba722c0a7c2e" providerId="ADAL" clId="{36CF7FD7-F29F-4A36-A1CE-FC9936E8DADD}" dt="2025-02-27T16:57:07.899" v="518" actId="1076"/>
        <pc:sldMkLst>
          <pc:docMk/>
          <pc:sldMk cId="941757271" sldId="275"/>
        </pc:sldMkLst>
        <pc:spChg chg="add mod">
          <ac:chgData name="DSA - Daiana Belén Escobar" userId="a985d929-ec43-4a68-b2d7-ba722c0a7c2e" providerId="ADAL" clId="{36CF7FD7-F29F-4A36-A1CE-FC9936E8DADD}" dt="2025-02-27T16:50:26.023" v="458" actId="6549"/>
          <ac:spMkLst>
            <pc:docMk/>
            <pc:sldMk cId="941757271" sldId="275"/>
            <ac:spMk id="2" creationId="{58A80366-54D3-DDDD-197D-939DC730401E}"/>
          </ac:spMkLst>
        </pc:spChg>
        <pc:spChg chg="add mod">
          <ac:chgData name="DSA - Daiana Belén Escobar" userId="a985d929-ec43-4a68-b2d7-ba722c0a7c2e" providerId="ADAL" clId="{36CF7FD7-F29F-4A36-A1CE-FC9936E8DADD}" dt="2025-02-27T16:50:04.877" v="454" actId="1076"/>
          <ac:spMkLst>
            <pc:docMk/>
            <pc:sldMk cId="941757271" sldId="275"/>
            <ac:spMk id="3" creationId="{BF110259-0EBF-5F2C-53EE-DCAF99C2816C}"/>
          </ac:spMkLst>
        </pc:spChg>
        <pc:spChg chg="add mod">
          <ac:chgData name="DSA - Daiana Belén Escobar" userId="a985d929-ec43-4a68-b2d7-ba722c0a7c2e" providerId="ADAL" clId="{36CF7FD7-F29F-4A36-A1CE-FC9936E8DADD}" dt="2025-02-27T16:50:18.015" v="457" actId="465"/>
          <ac:spMkLst>
            <pc:docMk/>
            <pc:sldMk cId="941757271" sldId="275"/>
            <ac:spMk id="4" creationId="{C45ECF5C-5456-9514-6414-585C464C9032}"/>
          </ac:spMkLst>
        </pc:spChg>
        <pc:spChg chg="mod">
          <ac:chgData name="DSA - Daiana Belén Escobar" userId="a985d929-ec43-4a68-b2d7-ba722c0a7c2e" providerId="ADAL" clId="{36CF7FD7-F29F-4A36-A1CE-FC9936E8DADD}" dt="2025-02-27T16:34:38.120" v="414" actId="20577"/>
          <ac:spMkLst>
            <pc:docMk/>
            <pc:sldMk cId="941757271" sldId="275"/>
            <ac:spMk id="6" creationId="{57E65881-F47C-4ABB-49DB-EE9ED58C5B0C}"/>
          </ac:spMkLst>
        </pc:spChg>
        <pc:spChg chg="mod">
          <ac:chgData name="DSA - Daiana Belén Escobar" userId="a985d929-ec43-4a68-b2d7-ba722c0a7c2e" providerId="ADAL" clId="{36CF7FD7-F29F-4A36-A1CE-FC9936E8DADD}" dt="2025-02-27T16:50:28.624" v="459" actId="6549"/>
          <ac:spMkLst>
            <pc:docMk/>
            <pc:sldMk cId="941757271" sldId="275"/>
            <ac:spMk id="8" creationId="{ED4C1573-192F-7586-19F5-F5D701297831}"/>
          </ac:spMkLst>
        </pc:spChg>
        <pc:picChg chg="mod">
          <ac:chgData name="DSA - Daiana Belén Escobar" userId="a985d929-ec43-4a68-b2d7-ba722c0a7c2e" providerId="ADAL" clId="{36CF7FD7-F29F-4A36-A1CE-FC9936E8DADD}" dt="2025-02-27T16:57:07.899" v="518" actId="1076"/>
          <ac:picMkLst>
            <pc:docMk/>
            <pc:sldMk cId="941757271" sldId="275"/>
            <ac:picMk id="7" creationId="{D6358EDD-9F1E-6178-0E28-38353C6E642F}"/>
          </ac:picMkLst>
        </pc:picChg>
        <pc:picChg chg="del">
          <ac:chgData name="DSA - Daiana Belén Escobar" userId="a985d929-ec43-4a68-b2d7-ba722c0a7c2e" providerId="ADAL" clId="{36CF7FD7-F29F-4A36-A1CE-FC9936E8DADD}" dt="2025-02-27T16:36:16.979" v="415" actId="478"/>
          <ac:picMkLst>
            <pc:docMk/>
            <pc:sldMk cId="941757271" sldId="275"/>
            <ac:picMk id="9" creationId="{C11A2253-2AE5-5E1D-21F5-C96875B4D3E6}"/>
          </ac:picMkLst>
        </pc:picChg>
        <pc:picChg chg="add mod">
          <ac:chgData name="DSA - Daiana Belén Escobar" userId="a985d929-ec43-4a68-b2d7-ba722c0a7c2e" providerId="ADAL" clId="{36CF7FD7-F29F-4A36-A1CE-FC9936E8DADD}" dt="2025-02-27T16:36:57.552" v="425" actId="1076"/>
          <ac:picMkLst>
            <pc:docMk/>
            <pc:sldMk cId="941757271" sldId="275"/>
            <ac:picMk id="4098" creationId="{5DAFFA99-084D-EABC-203D-7AF175A7D5FC}"/>
          </ac:picMkLst>
        </pc:picChg>
      </pc:sldChg>
      <pc:sldChg chg="modSp add mod modAnim">
        <pc:chgData name="DSA - Daiana Belén Escobar" userId="a985d929-ec43-4a68-b2d7-ba722c0a7c2e" providerId="ADAL" clId="{36CF7FD7-F29F-4A36-A1CE-FC9936E8DADD}" dt="2025-02-27T16:54:32.972" v="484" actId="1076"/>
        <pc:sldMkLst>
          <pc:docMk/>
          <pc:sldMk cId="959807282" sldId="276"/>
        </pc:sldMkLst>
        <pc:spChg chg="mod">
          <ac:chgData name="DSA - Daiana Belén Escobar" userId="a985d929-ec43-4a68-b2d7-ba722c0a7c2e" providerId="ADAL" clId="{36CF7FD7-F29F-4A36-A1CE-FC9936E8DADD}" dt="2025-02-27T16:53:56.314" v="477" actId="1076"/>
          <ac:spMkLst>
            <pc:docMk/>
            <pc:sldMk cId="959807282" sldId="276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36CF7FD7-F29F-4A36-A1CE-FC9936E8DADD}" dt="2025-02-27T16:54:32.972" v="484" actId="1076"/>
          <ac:spMkLst>
            <pc:docMk/>
            <pc:sldMk cId="959807282" sldId="276"/>
            <ac:spMk id="3" creationId="{F117D042-4D90-C852-BE21-F304ABDF3134}"/>
          </ac:spMkLst>
        </pc:spChg>
        <pc:spChg chg="mod">
          <ac:chgData name="DSA - Daiana Belén Escobar" userId="a985d929-ec43-4a68-b2d7-ba722c0a7c2e" providerId="ADAL" clId="{36CF7FD7-F29F-4A36-A1CE-FC9936E8DADD}" dt="2025-02-27T16:54:28.459" v="483" actId="465"/>
          <ac:spMkLst>
            <pc:docMk/>
            <pc:sldMk cId="959807282" sldId="276"/>
            <ac:spMk id="4" creationId="{7C29B036-A26A-BE09-FC38-7815E472F22D}"/>
          </ac:spMkLst>
        </pc:spChg>
        <pc:spChg chg="mod">
          <ac:chgData name="DSA - Daiana Belén Escobar" userId="a985d929-ec43-4a68-b2d7-ba722c0a7c2e" providerId="ADAL" clId="{36CF7FD7-F29F-4A36-A1CE-FC9936E8DADD}" dt="2025-02-27T16:53:56.314" v="477" actId="1076"/>
          <ac:spMkLst>
            <pc:docMk/>
            <pc:sldMk cId="959807282" sldId="276"/>
            <ac:spMk id="7" creationId="{D3B1FE49-0F1B-5942-8CF1-65D92A1EA740}"/>
          </ac:spMkLst>
        </pc:spChg>
      </pc:sldChg>
    </pc:docChg>
  </pc:docChgLst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43B3-35E0-8F09-123E-5D9AA64E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113AC5-F310-4B1F-B584-C218280E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2788EE-6A5D-676B-AFDA-087A33D50B77}"/>
              </a:ext>
            </a:extLst>
          </p:cNvPr>
          <p:cNvSpPr txBox="1"/>
          <p:nvPr/>
        </p:nvSpPr>
        <p:spPr>
          <a:xfrm>
            <a:off x="734507" y="658887"/>
            <a:ext cx="791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COMO FAZER UM ORÇAMENTO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8E6C3A-B5CA-B8C9-A12E-A76E1B294D38}"/>
              </a:ext>
            </a:extLst>
          </p:cNvPr>
          <p:cNvSpPr txBox="1"/>
          <p:nvPr/>
        </p:nvSpPr>
        <p:spPr>
          <a:xfrm>
            <a:off x="734507" y="1680082"/>
            <a:ext cx="10722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1) Previamente, trace uma avaliação da situação fazendo, um levantamento inicial de entradas e saídas financeiras com os membros da família,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D9B801F-6F8A-160A-5CA6-3B61A0806828}"/>
              </a:ext>
            </a:extLst>
          </p:cNvPr>
          <p:cNvSpPr txBox="1"/>
          <p:nvPr/>
        </p:nvSpPr>
        <p:spPr>
          <a:xfrm>
            <a:off x="734507" y="2647562"/>
            <a:ext cx="10722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2) Conscientize a si mesmo e aos demais da necessidade de controlar a situação.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2826AF-3383-62E4-9386-5B2063A0F6AB}"/>
              </a:ext>
            </a:extLst>
          </p:cNvPr>
          <p:cNvSpPr txBox="1"/>
          <p:nvPr/>
        </p:nvSpPr>
        <p:spPr>
          <a:xfrm>
            <a:off x="734507" y="3615042"/>
            <a:ext cx="1072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 Conquiste o apoio do grupo familiar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7D6C33-A63A-1423-B330-6FDB6D980C2F}"/>
              </a:ext>
            </a:extLst>
          </p:cNvPr>
          <p:cNvSpPr txBox="1"/>
          <p:nvPr/>
        </p:nvSpPr>
        <p:spPr>
          <a:xfrm>
            <a:off x="734507" y="4213190"/>
            <a:ext cx="1072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4) Estabeleça prazos para alcançar metas de economia, gastos etc.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70EB139-2263-12AC-BD44-FFA68E889833}"/>
              </a:ext>
            </a:extLst>
          </p:cNvPr>
          <p:cNvSpPr txBox="1"/>
          <p:nvPr/>
        </p:nvSpPr>
        <p:spPr>
          <a:xfrm>
            <a:off x="734507" y="4811338"/>
            <a:ext cx="10722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 Comece a elaboração do orçamento em um momento marcado: a primeira oportunidade que houver. Não adie.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C7236F-0EE0-57DB-F26B-CCC2C752C8DC}"/>
              </a:ext>
            </a:extLst>
          </p:cNvPr>
          <p:cNvSpPr txBox="1"/>
          <p:nvPr/>
        </p:nvSpPr>
        <p:spPr>
          <a:xfrm>
            <a:off x="734507" y="5778820"/>
            <a:ext cx="1072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 Se conseguir o apoio da mulher ou do marido, ponto para você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EF5B5-C1C0-C2ED-84E4-D80EAFAF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DAFFA99-084D-EABC-203D-7AF175A7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22" y="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358EDD-9F1E-6178-0E28-38353C6E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E65881-F47C-4ABB-49DB-EE9ED58C5B0C}"/>
              </a:ext>
            </a:extLst>
          </p:cNvPr>
          <p:cNvSpPr txBox="1"/>
          <p:nvPr/>
        </p:nvSpPr>
        <p:spPr>
          <a:xfrm>
            <a:off x="891020" y="845514"/>
            <a:ext cx="6557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PASSOS PARA VENCER A DÍVIDA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D4C1573-192F-7586-19F5-F5D701297831}"/>
              </a:ext>
            </a:extLst>
          </p:cNvPr>
          <p:cNvSpPr txBox="1"/>
          <p:nvPr/>
        </p:nvSpPr>
        <p:spPr>
          <a:xfrm>
            <a:off x="891020" y="2553704"/>
            <a:ext cx="590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1) Use o freio de arrumação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A80366-54D3-DDDD-197D-939DC730401E}"/>
              </a:ext>
            </a:extLst>
          </p:cNvPr>
          <p:cNvSpPr txBox="1"/>
          <p:nvPr/>
        </p:nvSpPr>
        <p:spPr>
          <a:xfrm>
            <a:off x="891020" y="3319787"/>
            <a:ext cx="634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2) O segundo passo é o toque de recolher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F110259-0EBF-5F2C-53EE-DCAF99C2816C}"/>
              </a:ext>
            </a:extLst>
          </p:cNvPr>
          <p:cNvSpPr txBox="1"/>
          <p:nvPr/>
        </p:nvSpPr>
        <p:spPr>
          <a:xfrm>
            <a:off x="891020" y="5221286"/>
            <a:ext cx="590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4) Agora, vamos para o milagre da multiplicação.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5ECF5C-5456-9514-6414-585C464C9032}"/>
              </a:ext>
            </a:extLst>
          </p:cNvPr>
          <p:cNvSpPr txBox="1"/>
          <p:nvPr/>
        </p:nvSpPr>
        <p:spPr>
          <a:xfrm>
            <a:off x="891020" y="4085870"/>
            <a:ext cx="590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3) O passo seguinte é a economia de guerra.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1B946-98FB-1B8A-6299-B34602115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F08F6D6-1F30-E7AF-5E55-64FDCAF8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-1"/>
            <a:ext cx="10292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1D2C4F-03DF-C0DC-C604-0B035CDF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69DC7F2-F5BD-FC00-A2A7-842962D884FB}"/>
              </a:ext>
            </a:extLst>
          </p:cNvPr>
          <p:cNvSpPr txBox="1"/>
          <p:nvPr/>
        </p:nvSpPr>
        <p:spPr>
          <a:xfrm>
            <a:off x="1043320" y="2019638"/>
            <a:ext cx="4852555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bênção já começa na união para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atender ao desejo de Deus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de se organizar financeiramente.</a:t>
            </a:r>
          </a:p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não quer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seu povo endividado.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6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359026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 Tem havido sabedoria para fazer orçamento em minha família?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3" y="3607463"/>
            <a:ext cx="104489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Que barreira pode estar impedindo o orçamento no meu lar? Como superar essa barreira com sabedoria?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B1FE49-0F1B-5942-8CF1-65D92A1EA740}"/>
              </a:ext>
            </a:extLst>
          </p:cNvPr>
          <p:cNvSpPr txBox="1"/>
          <p:nvPr/>
        </p:nvSpPr>
        <p:spPr>
          <a:xfrm>
            <a:off x="957262" y="4855899"/>
            <a:ext cx="10448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3) Tenho orado a Deus buscando ajuda nesse sentido?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3EC4-30F3-70C3-2B80-A03A809B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AE3F1D-E1EA-75D1-883D-D4C24EBA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D2828CC-7C10-2827-A381-A2DA65B48492}"/>
              </a:ext>
            </a:extLst>
          </p:cNvPr>
          <p:cNvSpPr txBox="1"/>
          <p:nvPr/>
        </p:nvSpPr>
        <p:spPr>
          <a:xfrm>
            <a:off x="1214437" y="4400729"/>
            <a:ext cx="97631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“Pelo conhecimento se encherão as câmaras com todos os bens preciosos e agradáveis.”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Provérbios 24:4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9D12F1-6F40-DB8C-B441-4FFAA91A13A8}"/>
              </a:ext>
            </a:extLst>
          </p:cNvPr>
          <p:cNvSpPr txBox="1"/>
          <p:nvPr/>
        </p:nvSpPr>
        <p:spPr>
          <a:xfrm>
            <a:off x="1214437" y="1653635"/>
            <a:ext cx="9763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CONHECIMENTO PARA 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ORÇAMENTO</a:t>
            </a:r>
            <a:endParaRPr kumimoji="0" lang="pt-BR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243FAA7C-F125-954F-2A46-5AE760C6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8" y="-530860"/>
            <a:ext cx="9632950" cy="77063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76745" y="1377072"/>
            <a:ext cx="4700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“Ou você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controla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seu dinheiro, ou ele 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abandonará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quando mais precisar dele.”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F19024-419A-2AD3-E3CC-67E6832FCF39}"/>
              </a:ext>
            </a:extLst>
          </p:cNvPr>
          <p:cNvSpPr txBox="1"/>
          <p:nvPr/>
        </p:nvSpPr>
        <p:spPr>
          <a:xfrm>
            <a:off x="976745" y="4095933"/>
            <a:ext cx="4700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“Quem não economiza no presente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 ladrão de seu próprio futuro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97779BC-22B6-A2F5-E2B9-80E99F5AF2C9}"/>
              </a:ext>
            </a:extLst>
          </p:cNvPr>
          <p:cNvSpPr txBox="1"/>
          <p:nvPr/>
        </p:nvSpPr>
        <p:spPr>
          <a:xfrm>
            <a:off x="2644483" y="2459504"/>
            <a:ext cx="6903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PORQUE A ORGANIZAÇÃO FINANCEIRA É IMPORTANTE?</a:t>
            </a:r>
          </a:p>
        </p:txBody>
      </p:sp>
    </p:spTree>
    <p:extLst>
      <p:ext uri="{BB962C8B-B14F-4D97-AF65-F5344CB8AC3E}">
        <p14:creationId xmlns:p14="http://schemas.microsoft.com/office/powerpoint/2010/main" val="383382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86320A-3FA4-3279-2F54-E1D02239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5395" y="0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5683668" y="807422"/>
            <a:ext cx="6362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PORQUE É A VONTADE </a:t>
            </a:r>
          </a:p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683668" y="2511148"/>
            <a:ext cx="62564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 Bíblia, a administração inteligente é um dom de Deus. Como o apóstolo recomenda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buscar os melhores dons espirituais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 (1Co 12:31), podemos também pedir-Lhe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sabedoria para cuidar de nossas finanças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principalmente em momento de crise econômica.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C2074B-AD9A-E1B6-C266-A45724F29492}"/>
              </a:ext>
            </a:extLst>
          </p:cNvPr>
          <p:cNvSpPr txBox="1"/>
          <p:nvPr/>
        </p:nvSpPr>
        <p:spPr>
          <a:xfrm>
            <a:off x="3200399" y="5530795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0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Testemunhos para a igreja, v. 2, p. 432-432.</a:t>
            </a:r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3097D3-8303-C19B-F43B-30C0DCADB99D}"/>
              </a:ext>
            </a:extLst>
          </p:cNvPr>
          <p:cNvSpPr txBox="1"/>
          <p:nvPr/>
        </p:nvSpPr>
        <p:spPr>
          <a:xfrm>
            <a:off x="1498959" y="1720840"/>
            <a:ext cx="9194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“Foi-me mostrado que vocês, meu irmão e irmã, têm muito que aprender. Não estão vivendo dentro dos recursos disponíveis. Não aprenderam a economizar. Se ganham elevado salário, não sabem como fazê-lo render o máximo possível. Consultam o gosto e o apetite, em vez da prudência. Às vezes, gastam dinheiro em certa qualidade de alimento que seus irmãos não podem pensar em saborear. O dinheiro sai de seu bolso com muita facilidade. ... A abnegação é uma lição que ambos ainda necessitam aprender.”</a:t>
            </a:r>
            <a:endParaRPr lang="pt-BR" sz="2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1346F17-0DE1-78EF-B021-EFC12C948518}"/>
              </a:ext>
            </a:extLst>
          </p:cNvPr>
          <p:cNvSpPr txBox="1"/>
          <p:nvPr/>
        </p:nvSpPr>
        <p:spPr>
          <a:xfrm>
            <a:off x="165966" y="99798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BE0B9E2-8415-F155-0410-4288716DF737}"/>
              </a:ext>
            </a:extLst>
          </p:cNvPr>
          <p:cNvSpPr txBox="1"/>
          <p:nvPr/>
        </p:nvSpPr>
        <p:spPr>
          <a:xfrm>
            <a:off x="9967117" y="4010539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D3AFD-A9B9-E351-6A77-2945CA01E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62EC12B-A3A7-25F3-5711-3798E58F9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1" y="0"/>
            <a:ext cx="12353922" cy="69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DD72E9F-615A-7E7A-3504-129504145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DB3478B-FA10-C216-3312-8CC5ADC16301}"/>
              </a:ext>
            </a:extLst>
          </p:cNvPr>
          <p:cNvSpPr txBox="1"/>
          <p:nvPr/>
        </p:nvSpPr>
        <p:spPr>
          <a:xfrm>
            <a:off x="891020" y="1346028"/>
            <a:ext cx="6557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PORQUE TRAZ BÊNÇÃOS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DF0395D-8DBC-ECB7-6632-F195BDD22AE1}"/>
              </a:ext>
            </a:extLst>
          </p:cNvPr>
          <p:cNvSpPr txBox="1"/>
          <p:nvPr/>
        </p:nvSpPr>
        <p:spPr>
          <a:xfrm>
            <a:off x="891020" y="2453397"/>
            <a:ext cx="485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“Pois qual de vós, querendo edificar uma torre, não se assenta primeiro a fazer as contas dos gastos, para ver se tem com que a acabar?”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Lc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14:28.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0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374B1-A3A0-D1C8-57A1-9968FEDD9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DE7F2F6-C37D-8C98-BCB0-F399C2F3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AC0DEE7-C30C-6214-4F71-19A88132160F}"/>
              </a:ext>
            </a:extLst>
          </p:cNvPr>
          <p:cNvSpPr txBox="1"/>
          <p:nvPr/>
        </p:nvSpPr>
        <p:spPr>
          <a:xfrm>
            <a:off x="1346055" y="756088"/>
            <a:ext cx="428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BENEFÍCIOS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05400E-D66C-6E7B-54F6-4067CA2CB6BF}"/>
              </a:ext>
            </a:extLst>
          </p:cNvPr>
          <p:cNvSpPr txBox="1"/>
          <p:nvPr/>
        </p:nvSpPr>
        <p:spPr>
          <a:xfrm>
            <a:off x="1346055" y="1701940"/>
            <a:ext cx="947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1) O orçamento revela a situação financeira da família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81384A-E2AA-A7E1-1543-783E716D94AC}"/>
              </a:ext>
            </a:extLst>
          </p:cNvPr>
          <p:cNvSpPr txBox="1"/>
          <p:nvPr/>
        </p:nvSpPr>
        <p:spPr>
          <a:xfrm>
            <a:off x="1346055" y="2511079"/>
            <a:ext cx="937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2) Organiza o movimento financeiro da família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AFCB2C-4C91-7515-FC40-01DD6B8CFD8F}"/>
              </a:ext>
            </a:extLst>
          </p:cNvPr>
          <p:cNvSpPr txBox="1"/>
          <p:nvPr/>
        </p:nvSpPr>
        <p:spPr>
          <a:xfrm>
            <a:off x="1346055" y="3320218"/>
            <a:ext cx="69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3) Ajuda a controlar o consumismo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090C1F-42B9-413F-1756-020278773630}"/>
              </a:ext>
            </a:extLst>
          </p:cNvPr>
          <p:cNvSpPr txBox="1"/>
          <p:nvPr/>
        </p:nvSpPr>
        <p:spPr>
          <a:xfrm>
            <a:off x="1346055" y="4129357"/>
            <a:ext cx="69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4) Reduz as tensões na família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4735E15-2C65-6D20-47D7-58508D6555A9}"/>
              </a:ext>
            </a:extLst>
          </p:cNvPr>
          <p:cNvSpPr txBox="1"/>
          <p:nvPr/>
        </p:nvSpPr>
        <p:spPr>
          <a:xfrm>
            <a:off x="1346055" y="4938496"/>
            <a:ext cx="69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5) Promove a poupança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7197F0F-725E-A185-4FDF-100014A1A5F9}"/>
              </a:ext>
            </a:extLst>
          </p:cNvPr>
          <p:cNvSpPr txBox="1"/>
          <p:nvPr/>
        </p:nvSpPr>
        <p:spPr>
          <a:xfrm>
            <a:off x="1346055" y="5747635"/>
            <a:ext cx="69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6) Melhora a fidelidade cristã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7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0893B7B-2572-462E-FE9F-6DFCFB3C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224" y="311035"/>
            <a:ext cx="15500382" cy="65469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E5D985-CC98-F72C-4172-24E14C823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891020" y="845514"/>
            <a:ext cx="6557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PORQUE INCENTIVA A UNIDADE E EDUCA OS FILHOS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891020" y="3095541"/>
            <a:ext cx="5904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elaboração do orçamento convoca a todos para participarem das responsabilidades do lar, promovendo a unidade familiar. Isso treina os filhos para uma vida organizada financeiramente e para seu futuro lar.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6B07040-ED6A-4024-BB1B-EBAFB7368FDE}"/>
</file>

<file path=customXml/itemProps2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566</Words>
  <Application>Microsoft Office PowerPoint</Application>
  <PresentationFormat>Widescreen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2025-02-27T16:57:16Z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