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7" r:id="rId7"/>
    <p:sldId id="260" r:id="rId8"/>
    <p:sldId id="269" r:id="rId9"/>
    <p:sldId id="270" r:id="rId10"/>
    <p:sldId id="271" r:id="rId11"/>
    <p:sldId id="272" r:id="rId12"/>
    <p:sldId id="273" r:id="rId13"/>
    <p:sldId id="274" r:id="rId14"/>
    <p:sldId id="267" r:id="rId15"/>
    <p:sldId id="268" r:id="rId16"/>
    <p:sldId id="259" r:id="rId17"/>
    <p:sldId id="261" r:id="rId18"/>
    <p:sldId id="258" r:id="rId19"/>
    <p:sldId id="276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2799EA-5C68-47A9-BFBE-A263E8FE672C}" v="92" dt="2025-02-27T20:03:15.6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72" y="1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E67C1DE6-D6C9-453F-9CB2-6E981DC04EA0}"/>
    <pc:docChg chg="delSld modSld sldOrd">
      <pc:chgData name="DSA - Daiana Belén Escobar" userId="a985d929-ec43-4a68-b2d7-ba722c0a7c2e" providerId="ADAL" clId="{E67C1DE6-D6C9-453F-9CB2-6E981DC04EA0}" dt="2025-02-24T14:46:11.607" v="2"/>
      <pc:docMkLst>
        <pc:docMk/>
      </pc:docMkLst>
      <pc:sldChg chg="del ord">
        <pc:chgData name="DSA - Daiana Belén Escobar" userId="a985d929-ec43-4a68-b2d7-ba722c0a7c2e" providerId="ADAL" clId="{E67C1DE6-D6C9-453F-9CB2-6E981DC04EA0}" dt="2025-02-24T14:46:11.607" v="2"/>
        <pc:sldMkLst>
          <pc:docMk/>
          <pc:sldMk cId="3914871848" sldId="256"/>
        </pc:sldMkLst>
      </pc:sldChg>
    </pc:docChg>
  </pc:docChgLst>
  <pc:docChgLst>
    <pc:chgData name="DSA - Daiana Belén Escobar" userId="a985d929-ec43-4a68-b2d7-ba722c0a7c2e" providerId="ADAL" clId="{222799EA-5C68-47A9-BFBE-A263E8FE672C}"/>
    <pc:docChg chg="undo redo custSel addSld delSld modSld sldOrd">
      <pc:chgData name="DSA - Daiana Belén Escobar" userId="a985d929-ec43-4a68-b2d7-ba722c0a7c2e" providerId="ADAL" clId="{222799EA-5C68-47A9-BFBE-A263E8FE672C}" dt="2025-03-05T03:55:24.877" v="602" actId="1076"/>
      <pc:docMkLst>
        <pc:docMk/>
      </pc:docMkLst>
      <pc:sldChg chg="addSp delSp modSp mod ord">
        <pc:chgData name="DSA - Daiana Belén Escobar" userId="a985d929-ec43-4a68-b2d7-ba722c0a7c2e" providerId="ADAL" clId="{222799EA-5C68-47A9-BFBE-A263E8FE672C}" dt="2025-02-27T18:10:06.976" v="68" actId="167"/>
        <pc:sldMkLst>
          <pc:docMk/>
          <pc:sldMk cId="592997925" sldId="257"/>
        </pc:sldMkLst>
        <pc:spChg chg="mod">
          <ac:chgData name="DSA - Daiana Belén Escobar" userId="a985d929-ec43-4a68-b2d7-ba722c0a7c2e" providerId="ADAL" clId="{222799EA-5C68-47A9-BFBE-A263E8FE672C}" dt="2025-02-27T18:08:58.551" v="60" actId="1076"/>
          <ac:spMkLst>
            <pc:docMk/>
            <pc:sldMk cId="592997925" sldId="257"/>
            <ac:spMk id="4" creationId="{D20F9604-0422-829E-9EA9-63E09D53DA24}"/>
          </ac:spMkLst>
        </pc:spChg>
        <pc:spChg chg="mod">
          <ac:chgData name="DSA - Daiana Belén Escobar" userId="a985d929-ec43-4a68-b2d7-ba722c0a7c2e" providerId="ADAL" clId="{222799EA-5C68-47A9-BFBE-A263E8FE672C}" dt="2025-02-27T18:09:44.212" v="65" actId="1076"/>
          <ac:spMkLst>
            <pc:docMk/>
            <pc:sldMk cId="592997925" sldId="257"/>
            <ac:spMk id="6" creationId="{319063CA-0408-2F61-963C-F809E939CF6F}"/>
          </ac:spMkLst>
        </pc:spChg>
        <pc:spChg chg="mod">
          <ac:chgData name="DSA - Daiana Belén Escobar" userId="a985d929-ec43-4a68-b2d7-ba722c0a7c2e" providerId="ADAL" clId="{222799EA-5C68-47A9-BFBE-A263E8FE672C}" dt="2025-02-27T18:09:39.550" v="64" actId="1076"/>
          <ac:spMkLst>
            <pc:docMk/>
            <pc:sldMk cId="592997925" sldId="257"/>
            <ac:spMk id="8" creationId="{CAF43F12-00BC-8292-E239-96A8C78C3695}"/>
          </ac:spMkLst>
        </pc:spChg>
        <pc:spChg chg="mod">
          <ac:chgData name="DSA - Daiana Belén Escobar" userId="a985d929-ec43-4a68-b2d7-ba722c0a7c2e" providerId="ADAL" clId="{222799EA-5C68-47A9-BFBE-A263E8FE672C}" dt="2025-02-27T18:08:53.189" v="59" actId="1076"/>
          <ac:spMkLst>
            <pc:docMk/>
            <pc:sldMk cId="592997925" sldId="257"/>
            <ac:spMk id="11" creationId="{C3C87AC7-8454-B7A9-F1CA-3391AD003CA6}"/>
          </ac:spMkLst>
        </pc:spChg>
        <pc:picChg chg="add mod ord">
          <ac:chgData name="DSA - Daiana Belén Escobar" userId="a985d929-ec43-4a68-b2d7-ba722c0a7c2e" providerId="ADAL" clId="{222799EA-5C68-47A9-BFBE-A263E8FE672C}" dt="2025-02-27T18:10:06.976" v="68" actId="167"/>
          <ac:picMkLst>
            <pc:docMk/>
            <pc:sldMk cId="592997925" sldId="257"/>
            <ac:picMk id="2" creationId="{77F03ECE-6F5B-06BB-06A6-A324F6B735F3}"/>
          </ac:picMkLst>
        </pc:picChg>
      </pc:sldChg>
      <pc:sldChg chg="addSp delSp modSp mod">
        <pc:chgData name="DSA - Daiana Belén Escobar" userId="a985d929-ec43-4a68-b2d7-ba722c0a7c2e" providerId="ADAL" clId="{222799EA-5C68-47A9-BFBE-A263E8FE672C}" dt="2025-02-27T20:01:22.391" v="570" actId="1076"/>
        <pc:sldMkLst>
          <pc:docMk/>
          <pc:sldMk cId="2898755195" sldId="258"/>
        </pc:sldMkLst>
        <pc:spChg chg="add mod">
          <ac:chgData name="DSA - Daiana Belén Escobar" userId="a985d929-ec43-4a68-b2d7-ba722c0a7c2e" providerId="ADAL" clId="{222799EA-5C68-47A9-BFBE-A263E8FE672C}" dt="2025-02-27T19:56:53.246" v="556" actId="1076"/>
          <ac:spMkLst>
            <pc:docMk/>
            <pc:sldMk cId="2898755195" sldId="258"/>
            <ac:spMk id="2" creationId="{377B8273-F38B-5919-96D9-98A51C7CF52D}"/>
          </ac:spMkLst>
        </pc:spChg>
        <pc:spChg chg="add mod">
          <ac:chgData name="DSA - Daiana Belén Escobar" userId="a985d929-ec43-4a68-b2d7-ba722c0a7c2e" providerId="ADAL" clId="{222799EA-5C68-47A9-BFBE-A263E8FE672C}" dt="2025-02-27T19:56:59.442" v="558" actId="1076"/>
          <ac:spMkLst>
            <pc:docMk/>
            <pc:sldMk cId="2898755195" sldId="258"/>
            <ac:spMk id="4" creationId="{090E9DB6-0071-A7C3-CEFC-878D896FA7F9}"/>
          </ac:spMkLst>
        </pc:spChg>
        <pc:spChg chg="add mod">
          <ac:chgData name="DSA - Daiana Belén Escobar" userId="a985d929-ec43-4a68-b2d7-ba722c0a7c2e" providerId="ADAL" clId="{222799EA-5C68-47A9-BFBE-A263E8FE672C}" dt="2025-02-27T19:57:01.308" v="559" actId="1076"/>
          <ac:spMkLst>
            <pc:docMk/>
            <pc:sldMk cId="2898755195" sldId="258"/>
            <ac:spMk id="5" creationId="{CFFB16A4-0C2A-2C7B-A488-DA132AEDCBBC}"/>
          </ac:spMkLst>
        </pc:spChg>
        <pc:spChg chg="add mod">
          <ac:chgData name="DSA - Daiana Belén Escobar" userId="a985d929-ec43-4a68-b2d7-ba722c0a7c2e" providerId="ADAL" clId="{222799EA-5C68-47A9-BFBE-A263E8FE672C}" dt="2025-02-27T19:51:01.885" v="554" actId="255"/>
          <ac:spMkLst>
            <pc:docMk/>
            <pc:sldMk cId="2898755195" sldId="258"/>
            <ac:spMk id="7" creationId="{A94CA4B3-FEC6-351A-0410-070FF06802F1}"/>
          </ac:spMkLst>
        </pc:spChg>
        <pc:picChg chg="add mod ord">
          <ac:chgData name="DSA - Daiana Belén Escobar" userId="a985d929-ec43-4a68-b2d7-ba722c0a7c2e" providerId="ADAL" clId="{222799EA-5C68-47A9-BFBE-A263E8FE672C}" dt="2025-02-27T20:01:22.391" v="570" actId="1076"/>
          <ac:picMkLst>
            <pc:docMk/>
            <pc:sldMk cId="2898755195" sldId="258"/>
            <ac:picMk id="10" creationId="{FA959A8F-C732-A77F-EA78-8DB982C3A0E5}"/>
          </ac:picMkLst>
        </pc:picChg>
      </pc:sldChg>
      <pc:sldChg chg="addSp delSp modSp mod ord">
        <pc:chgData name="DSA - Daiana Belén Escobar" userId="a985d929-ec43-4a68-b2d7-ba722c0a7c2e" providerId="ADAL" clId="{222799EA-5C68-47A9-BFBE-A263E8FE672C}" dt="2025-02-27T19:45:17.355" v="451" actId="1076"/>
        <pc:sldMkLst>
          <pc:docMk/>
          <pc:sldMk cId="2882692569" sldId="259"/>
        </pc:sldMkLst>
        <pc:spChg chg="add mod">
          <ac:chgData name="DSA - Daiana Belén Escobar" userId="a985d929-ec43-4a68-b2d7-ba722c0a7c2e" providerId="ADAL" clId="{222799EA-5C68-47A9-BFBE-A263E8FE672C}" dt="2025-02-27T19:45:17.355" v="451" actId="1076"/>
          <ac:spMkLst>
            <pc:docMk/>
            <pc:sldMk cId="2882692569" sldId="259"/>
            <ac:spMk id="4" creationId="{20663C60-A8F8-50FE-0F1D-FCE026398F6C}"/>
          </ac:spMkLst>
        </pc:spChg>
        <pc:spChg chg="add mod">
          <ac:chgData name="DSA - Daiana Belén Escobar" userId="a985d929-ec43-4a68-b2d7-ba722c0a7c2e" providerId="ADAL" clId="{222799EA-5C68-47A9-BFBE-A263E8FE672C}" dt="2025-02-27T19:45:17.355" v="451" actId="1076"/>
          <ac:spMkLst>
            <pc:docMk/>
            <pc:sldMk cId="2882692569" sldId="259"/>
            <ac:spMk id="5" creationId="{8FA1325A-7EC7-7571-0C5E-E7BAF47DC9C0}"/>
          </ac:spMkLst>
        </pc:spChg>
        <pc:spChg chg="mod">
          <ac:chgData name="DSA - Daiana Belén Escobar" userId="a985d929-ec43-4a68-b2d7-ba722c0a7c2e" providerId="ADAL" clId="{222799EA-5C68-47A9-BFBE-A263E8FE672C}" dt="2025-02-27T19:42:08.396" v="410" actId="1076"/>
          <ac:spMkLst>
            <pc:docMk/>
            <pc:sldMk cId="2882692569" sldId="259"/>
            <ac:spMk id="6" creationId="{A53E89F2-BEE0-EF95-6148-62BF12C60A21}"/>
          </ac:spMkLst>
        </pc:spChg>
        <pc:spChg chg="add mod">
          <ac:chgData name="DSA - Daiana Belén Escobar" userId="a985d929-ec43-4a68-b2d7-ba722c0a7c2e" providerId="ADAL" clId="{222799EA-5C68-47A9-BFBE-A263E8FE672C}" dt="2025-02-27T19:45:17.355" v="451" actId="1076"/>
          <ac:spMkLst>
            <pc:docMk/>
            <pc:sldMk cId="2882692569" sldId="259"/>
            <ac:spMk id="7" creationId="{3BFE12B3-B52A-32DB-9B99-10453CD8FC07}"/>
          </ac:spMkLst>
        </pc:spChg>
        <pc:spChg chg="mod">
          <ac:chgData name="DSA - Daiana Belén Escobar" userId="a985d929-ec43-4a68-b2d7-ba722c0a7c2e" providerId="ADAL" clId="{222799EA-5C68-47A9-BFBE-A263E8FE672C}" dt="2025-02-27T19:45:17.355" v="451" actId="1076"/>
          <ac:spMkLst>
            <pc:docMk/>
            <pc:sldMk cId="2882692569" sldId="259"/>
            <ac:spMk id="8" creationId="{0547BA6D-41B7-8FCB-3A8D-5F2461CBFD77}"/>
          </ac:spMkLst>
        </pc:spChg>
        <pc:picChg chg="mod">
          <ac:chgData name="DSA - Daiana Belén Escobar" userId="a985d929-ec43-4a68-b2d7-ba722c0a7c2e" providerId="ADAL" clId="{222799EA-5C68-47A9-BFBE-A263E8FE672C}" dt="2025-02-27T19:42:26.259" v="417" actId="1076"/>
          <ac:picMkLst>
            <pc:docMk/>
            <pc:sldMk cId="2882692569" sldId="259"/>
            <ac:picMk id="2" creationId="{1EA25AD2-A100-7368-1CD1-3BB89BD73AF4}"/>
          </ac:picMkLst>
        </pc:picChg>
        <pc:picChg chg="add mod">
          <ac:chgData name="DSA - Daiana Belén Escobar" userId="a985d929-ec43-4a68-b2d7-ba722c0a7c2e" providerId="ADAL" clId="{222799EA-5C68-47A9-BFBE-A263E8FE672C}" dt="2025-02-27T19:40:32.177" v="374" actId="1076"/>
          <ac:picMkLst>
            <pc:docMk/>
            <pc:sldMk cId="2882692569" sldId="259"/>
            <ac:picMk id="1026" creationId="{32AE82DC-294B-28E6-3E58-0C41F6C6112C}"/>
          </ac:picMkLst>
        </pc:picChg>
      </pc:sldChg>
      <pc:sldChg chg="addSp delSp modSp mod ord">
        <pc:chgData name="DSA - Daiana Belén Escobar" userId="a985d929-ec43-4a68-b2d7-ba722c0a7c2e" providerId="ADAL" clId="{222799EA-5C68-47A9-BFBE-A263E8FE672C}" dt="2025-02-27T19:17:17.203" v="175" actId="171"/>
        <pc:sldMkLst>
          <pc:docMk/>
          <pc:sldMk cId="3004166797" sldId="260"/>
        </pc:sldMkLst>
        <pc:spChg chg="add mod">
          <ac:chgData name="DSA - Daiana Belén Escobar" userId="a985d929-ec43-4a68-b2d7-ba722c0a7c2e" providerId="ADAL" clId="{222799EA-5C68-47A9-BFBE-A263E8FE672C}" dt="2025-02-27T18:20:53.257" v="109" actId="1076"/>
          <ac:spMkLst>
            <pc:docMk/>
            <pc:sldMk cId="3004166797" sldId="260"/>
            <ac:spMk id="7" creationId="{69DF6693-60EF-2DA8-9AE2-F38B4E042370}"/>
          </ac:spMkLst>
        </pc:spChg>
        <pc:spChg chg="mod">
          <ac:chgData name="DSA - Daiana Belén Escobar" userId="a985d929-ec43-4a68-b2d7-ba722c0a7c2e" providerId="ADAL" clId="{222799EA-5C68-47A9-BFBE-A263E8FE672C}" dt="2025-02-27T18:20:38.919" v="105" actId="1076"/>
          <ac:spMkLst>
            <pc:docMk/>
            <pc:sldMk cId="3004166797" sldId="260"/>
            <ac:spMk id="8" creationId="{F4C63860-31F2-F7AB-66CE-B862179EC46F}"/>
          </ac:spMkLst>
        </pc:spChg>
        <pc:picChg chg="add mod ord">
          <ac:chgData name="DSA - Daiana Belén Escobar" userId="a985d929-ec43-4a68-b2d7-ba722c0a7c2e" providerId="ADAL" clId="{222799EA-5C68-47A9-BFBE-A263E8FE672C}" dt="2025-02-27T18:19:43.051" v="94" actId="1076"/>
          <ac:picMkLst>
            <pc:docMk/>
            <pc:sldMk cId="3004166797" sldId="260"/>
            <ac:picMk id="4" creationId="{9A222204-6FBD-9C5F-D75C-A4E5689593DF}"/>
          </ac:picMkLst>
        </pc:picChg>
        <pc:picChg chg="add mod ord">
          <ac:chgData name="DSA - Daiana Belén Escobar" userId="a985d929-ec43-4a68-b2d7-ba722c0a7c2e" providerId="ADAL" clId="{222799EA-5C68-47A9-BFBE-A263E8FE672C}" dt="2025-02-27T19:17:17.203" v="175" actId="171"/>
          <ac:picMkLst>
            <pc:docMk/>
            <pc:sldMk cId="3004166797" sldId="260"/>
            <ac:picMk id="9" creationId="{BE55383C-B820-6047-1C2E-C3CBA5FC4604}"/>
          </ac:picMkLst>
        </pc:picChg>
      </pc:sldChg>
      <pc:sldChg chg="addSp delSp modSp mod ord">
        <pc:chgData name="DSA - Daiana Belén Escobar" userId="a985d929-ec43-4a68-b2d7-ba722c0a7c2e" providerId="ADAL" clId="{222799EA-5C68-47A9-BFBE-A263E8FE672C}" dt="2025-02-27T19:48:18.962" v="510" actId="1076"/>
        <pc:sldMkLst>
          <pc:docMk/>
          <pc:sldMk cId="3706089113" sldId="261"/>
        </pc:sldMkLst>
        <pc:spChg chg="add mod">
          <ac:chgData name="DSA - Daiana Belén Escobar" userId="a985d929-ec43-4a68-b2d7-ba722c0a7c2e" providerId="ADAL" clId="{222799EA-5C68-47A9-BFBE-A263E8FE672C}" dt="2025-02-27T19:46:03.659" v="481" actId="1076"/>
          <ac:spMkLst>
            <pc:docMk/>
            <pc:sldMk cId="3706089113" sldId="261"/>
            <ac:spMk id="2" creationId="{E7F5B4EA-C289-0448-E28F-5338A2380A50}"/>
          </ac:spMkLst>
        </pc:spChg>
        <pc:spChg chg="add mod">
          <ac:chgData name="DSA - Daiana Belén Escobar" userId="a985d929-ec43-4a68-b2d7-ba722c0a7c2e" providerId="ADAL" clId="{222799EA-5C68-47A9-BFBE-A263E8FE672C}" dt="2025-02-27T19:46:50.853" v="495" actId="1076"/>
          <ac:spMkLst>
            <pc:docMk/>
            <pc:sldMk cId="3706089113" sldId="261"/>
            <ac:spMk id="3" creationId="{37F2A38E-DA9A-2956-397B-ECDA52266BF1}"/>
          </ac:spMkLst>
        </pc:spChg>
        <pc:spChg chg="mod">
          <ac:chgData name="DSA - Daiana Belén Escobar" userId="a985d929-ec43-4a68-b2d7-ba722c0a7c2e" providerId="ADAL" clId="{222799EA-5C68-47A9-BFBE-A263E8FE672C}" dt="2025-02-27T19:46:38.562" v="491" actId="21"/>
          <ac:spMkLst>
            <pc:docMk/>
            <pc:sldMk cId="3706089113" sldId="261"/>
            <ac:spMk id="8" creationId="{79D8D0CF-3F11-68CB-0C5D-9E32F3FC27F3}"/>
          </ac:spMkLst>
        </pc:spChg>
        <pc:picChg chg="add mod">
          <ac:chgData name="DSA - Daiana Belén Escobar" userId="a985d929-ec43-4a68-b2d7-ba722c0a7c2e" providerId="ADAL" clId="{222799EA-5C68-47A9-BFBE-A263E8FE672C}" dt="2025-02-27T19:48:18.962" v="510" actId="1076"/>
          <ac:picMkLst>
            <pc:docMk/>
            <pc:sldMk cId="3706089113" sldId="261"/>
            <ac:picMk id="3074" creationId="{5455F65F-9185-A68C-4CBF-B4DE7BEC9487}"/>
          </ac:picMkLst>
        </pc:picChg>
      </pc:sldChg>
      <pc:sldChg chg="del">
        <pc:chgData name="DSA - Daiana Belén Escobar" userId="a985d929-ec43-4a68-b2d7-ba722c0a7c2e" providerId="ADAL" clId="{222799EA-5C68-47A9-BFBE-A263E8FE672C}" dt="2025-02-27T20:03:21.146" v="597" actId="47"/>
        <pc:sldMkLst>
          <pc:docMk/>
          <pc:sldMk cId="1066311185" sldId="262"/>
        </pc:sldMkLst>
      </pc:sldChg>
      <pc:sldChg chg="del">
        <pc:chgData name="DSA - Daiana Belén Escobar" userId="a985d929-ec43-4a68-b2d7-ba722c0a7c2e" providerId="ADAL" clId="{222799EA-5C68-47A9-BFBE-A263E8FE672C}" dt="2025-02-27T20:03:22.009" v="598" actId="47"/>
        <pc:sldMkLst>
          <pc:docMk/>
          <pc:sldMk cId="2578504007" sldId="263"/>
        </pc:sldMkLst>
      </pc:sldChg>
      <pc:sldChg chg="del">
        <pc:chgData name="DSA - Daiana Belén Escobar" userId="a985d929-ec43-4a68-b2d7-ba722c0a7c2e" providerId="ADAL" clId="{222799EA-5C68-47A9-BFBE-A263E8FE672C}" dt="2025-02-27T20:03:23.817" v="599" actId="47"/>
        <pc:sldMkLst>
          <pc:docMk/>
          <pc:sldMk cId="1268847105" sldId="264"/>
        </pc:sldMkLst>
      </pc:sldChg>
      <pc:sldChg chg="del">
        <pc:chgData name="DSA - Daiana Belén Escobar" userId="a985d929-ec43-4a68-b2d7-ba722c0a7c2e" providerId="ADAL" clId="{222799EA-5C68-47A9-BFBE-A263E8FE672C}" dt="2025-02-27T20:03:25.893" v="600" actId="47"/>
        <pc:sldMkLst>
          <pc:docMk/>
          <pc:sldMk cId="1519659405" sldId="265"/>
        </pc:sldMkLst>
      </pc:sldChg>
      <pc:sldChg chg="modSp add mod">
        <pc:chgData name="DSA - Daiana Belén Escobar" userId="a985d929-ec43-4a68-b2d7-ba722c0a7c2e" providerId="ADAL" clId="{222799EA-5C68-47A9-BFBE-A263E8FE672C}" dt="2025-02-27T19:26:56.065" v="293" actId="255"/>
        <pc:sldMkLst>
          <pc:docMk/>
          <pc:sldMk cId="2077340877" sldId="266"/>
        </pc:sldMkLst>
        <pc:spChg chg="mod">
          <ac:chgData name="DSA - Daiana Belén Escobar" userId="a985d929-ec43-4a68-b2d7-ba722c0a7c2e" providerId="ADAL" clId="{222799EA-5C68-47A9-BFBE-A263E8FE672C}" dt="2025-02-27T19:26:56.065" v="293" actId="255"/>
          <ac:spMkLst>
            <pc:docMk/>
            <pc:sldMk cId="2077340877" sldId="266"/>
            <ac:spMk id="4" creationId="{C86B22DF-440D-B6DA-955D-E8FA4A77CC28}"/>
          </ac:spMkLst>
        </pc:spChg>
        <pc:spChg chg="mod">
          <ac:chgData name="DSA - Daiana Belén Escobar" userId="a985d929-ec43-4a68-b2d7-ba722c0a7c2e" providerId="ADAL" clId="{222799EA-5C68-47A9-BFBE-A263E8FE672C}" dt="2025-02-27T17:23:43.139" v="21" actId="1076"/>
          <ac:spMkLst>
            <pc:docMk/>
            <pc:sldMk cId="2077340877" sldId="266"/>
            <ac:spMk id="8" creationId="{66DC45F1-6B6E-F227-6665-6059501FC2B2}"/>
          </ac:spMkLst>
        </pc:spChg>
      </pc:sldChg>
      <pc:sldChg chg="addSp delSp modSp add mod ord">
        <pc:chgData name="DSA - Daiana Belén Escobar" userId="a985d929-ec43-4a68-b2d7-ba722c0a7c2e" providerId="ADAL" clId="{222799EA-5C68-47A9-BFBE-A263E8FE672C}" dt="2025-02-27T19:37:41.895" v="345" actId="1076"/>
        <pc:sldMkLst>
          <pc:docMk/>
          <pc:sldMk cId="2770224770" sldId="267"/>
        </pc:sldMkLst>
        <pc:spChg chg="mod">
          <ac:chgData name="DSA - Daiana Belén Escobar" userId="a985d929-ec43-4a68-b2d7-ba722c0a7c2e" providerId="ADAL" clId="{222799EA-5C68-47A9-BFBE-A263E8FE672C}" dt="2025-02-27T19:29:27.949" v="312" actId="1076"/>
          <ac:spMkLst>
            <pc:docMk/>
            <pc:sldMk cId="2770224770" sldId="267"/>
            <ac:spMk id="8" creationId="{CADF02AD-A7F1-5A66-12F5-695DCED26802}"/>
          </ac:spMkLst>
        </pc:spChg>
        <pc:picChg chg="mod">
          <ac:chgData name="DSA - Daiana Belén Escobar" userId="a985d929-ec43-4a68-b2d7-ba722c0a7c2e" providerId="ADAL" clId="{222799EA-5C68-47A9-BFBE-A263E8FE672C}" dt="2025-02-27T19:34:38.195" v="327" actId="1076"/>
          <ac:picMkLst>
            <pc:docMk/>
            <pc:sldMk cId="2770224770" sldId="267"/>
            <ac:picMk id="3" creationId="{4F4A8E76-7258-457C-71EE-CBCF0197FBE7}"/>
          </ac:picMkLst>
        </pc:picChg>
        <pc:picChg chg="add mod ord">
          <ac:chgData name="DSA - Daiana Belén Escobar" userId="a985d929-ec43-4a68-b2d7-ba722c0a7c2e" providerId="ADAL" clId="{222799EA-5C68-47A9-BFBE-A263E8FE672C}" dt="2025-02-27T19:37:41.895" v="345" actId="1076"/>
          <ac:picMkLst>
            <pc:docMk/>
            <pc:sldMk cId="2770224770" sldId="267"/>
            <ac:picMk id="9" creationId="{BA210ACC-7947-231A-4943-DEA829BB21AF}"/>
          </ac:picMkLst>
        </pc:picChg>
      </pc:sldChg>
      <pc:sldChg chg="modSp add mod ord">
        <pc:chgData name="DSA - Daiana Belén Escobar" userId="a985d929-ec43-4a68-b2d7-ba722c0a7c2e" providerId="ADAL" clId="{222799EA-5C68-47A9-BFBE-A263E8FE672C}" dt="2025-02-27T19:39:11.588" v="367" actId="1076"/>
        <pc:sldMkLst>
          <pc:docMk/>
          <pc:sldMk cId="160371998" sldId="268"/>
        </pc:sldMkLst>
        <pc:spChg chg="mod">
          <ac:chgData name="DSA - Daiana Belén Escobar" userId="a985d929-ec43-4a68-b2d7-ba722c0a7c2e" providerId="ADAL" clId="{222799EA-5C68-47A9-BFBE-A263E8FE672C}" dt="2025-02-27T19:38:48.680" v="363" actId="1076"/>
          <ac:spMkLst>
            <pc:docMk/>
            <pc:sldMk cId="160371998" sldId="268"/>
            <ac:spMk id="4" creationId="{B6079456-037E-E11F-4DA1-BD60B4B4D9AB}"/>
          </ac:spMkLst>
        </pc:spChg>
        <pc:spChg chg="mod">
          <ac:chgData name="DSA - Daiana Belén Escobar" userId="a985d929-ec43-4a68-b2d7-ba722c0a7c2e" providerId="ADAL" clId="{222799EA-5C68-47A9-BFBE-A263E8FE672C}" dt="2025-02-27T19:38:23.065" v="355" actId="404"/>
          <ac:spMkLst>
            <pc:docMk/>
            <pc:sldMk cId="160371998" sldId="268"/>
            <ac:spMk id="6" creationId="{7E1371EA-34E0-918E-3CC9-55337ADDF395}"/>
          </ac:spMkLst>
        </pc:spChg>
        <pc:spChg chg="mod">
          <ac:chgData name="DSA - Daiana Belén Escobar" userId="a985d929-ec43-4a68-b2d7-ba722c0a7c2e" providerId="ADAL" clId="{222799EA-5C68-47A9-BFBE-A263E8FE672C}" dt="2025-02-27T19:39:11.588" v="367" actId="1076"/>
          <ac:spMkLst>
            <pc:docMk/>
            <pc:sldMk cId="160371998" sldId="268"/>
            <ac:spMk id="8" creationId="{98ABE31A-986B-41F8-D3F7-4A80BC2D8B1E}"/>
          </ac:spMkLst>
        </pc:spChg>
        <pc:spChg chg="mod">
          <ac:chgData name="DSA - Daiana Belén Escobar" userId="a985d929-ec43-4a68-b2d7-ba722c0a7c2e" providerId="ADAL" clId="{222799EA-5C68-47A9-BFBE-A263E8FE672C}" dt="2025-02-27T19:38:56.187" v="364" actId="1076"/>
          <ac:spMkLst>
            <pc:docMk/>
            <pc:sldMk cId="160371998" sldId="268"/>
            <ac:spMk id="11" creationId="{FD6FD9FD-1959-3F84-769A-BDCD45E2287F}"/>
          </ac:spMkLst>
        </pc:spChg>
        <pc:picChg chg="mod">
          <ac:chgData name="DSA - Daiana Belén Escobar" userId="a985d929-ec43-4a68-b2d7-ba722c0a7c2e" providerId="ADAL" clId="{222799EA-5C68-47A9-BFBE-A263E8FE672C}" dt="2025-02-27T19:39:07.062" v="366" actId="1076"/>
          <ac:picMkLst>
            <pc:docMk/>
            <pc:sldMk cId="160371998" sldId="268"/>
            <ac:picMk id="5" creationId="{449B7769-0FA9-417B-4D34-A90D8BD6654A}"/>
          </ac:picMkLst>
        </pc:picChg>
      </pc:sldChg>
      <pc:sldChg chg="addSp delSp modSp add mod ord">
        <pc:chgData name="DSA - Daiana Belén Escobar" userId="a985d929-ec43-4a68-b2d7-ba722c0a7c2e" providerId="ADAL" clId="{222799EA-5C68-47A9-BFBE-A263E8FE672C}" dt="2025-02-27T19:17:28.005" v="178" actId="167"/>
        <pc:sldMkLst>
          <pc:docMk/>
          <pc:sldMk cId="4146978304" sldId="269"/>
        </pc:sldMkLst>
        <pc:spChg chg="add mod">
          <ac:chgData name="DSA - Daiana Belén Escobar" userId="a985d929-ec43-4a68-b2d7-ba722c0a7c2e" providerId="ADAL" clId="{222799EA-5C68-47A9-BFBE-A263E8FE672C}" dt="2025-02-27T18:21:48.637" v="120" actId="20577"/>
          <ac:spMkLst>
            <pc:docMk/>
            <pc:sldMk cId="4146978304" sldId="269"/>
            <ac:spMk id="3" creationId="{E1D181E6-E424-36E8-1F9B-81BF34A031CD}"/>
          </ac:spMkLst>
        </pc:spChg>
        <pc:spChg chg="add mod">
          <ac:chgData name="DSA - Daiana Belén Escobar" userId="a985d929-ec43-4a68-b2d7-ba722c0a7c2e" providerId="ADAL" clId="{222799EA-5C68-47A9-BFBE-A263E8FE672C}" dt="2025-02-27T18:23:24.945" v="139" actId="123"/>
          <ac:spMkLst>
            <pc:docMk/>
            <pc:sldMk cId="4146978304" sldId="269"/>
            <ac:spMk id="5" creationId="{F2DEC474-D652-570F-8633-55DD25104509}"/>
          </ac:spMkLst>
        </pc:spChg>
        <pc:picChg chg="add mod ord">
          <ac:chgData name="DSA - Daiana Belén Escobar" userId="a985d929-ec43-4a68-b2d7-ba722c0a7c2e" providerId="ADAL" clId="{222799EA-5C68-47A9-BFBE-A263E8FE672C}" dt="2025-02-27T19:17:28.005" v="178" actId="167"/>
          <ac:picMkLst>
            <pc:docMk/>
            <pc:sldMk cId="4146978304" sldId="269"/>
            <ac:picMk id="6" creationId="{9E20632F-BD1B-8C61-99E8-818E2EB045BC}"/>
          </ac:picMkLst>
        </pc:picChg>
      </pc:sldChg>
      <pc:sldChg chg="addSp delSp modSp add mod ord">
        <pc:chgData name="DSA - Daiana Belén Escobar" userId="a985d929-ec43-4a68-b2d7-ba722c0a7c2e" providerId="ADAL" clId="{222799EA-5C68-47A9-BFBE-A263E8FE672C}" dt="2025-02-27T19:19:24.691" v="196" actId="1076"/>
        <pc:sldMkLst>
          <pc:docMk/>
          <pc:sldMk cId="844473669" sldId="270"/>
        </pc:sldMkLst>
        <pc:spChg chg="mod">
          <ac:chgData name="DSA - Daiana Belén Escobar" userId="a985d929-ec43-4a68-b2d7-ba722c0a7c2e" providerId="ADAL" clId="{222799EA-5C68-47A9-BFBE-A263E8FE672C}" dt="2025-02-27T19:19:24.691" v="196" actId="1076"/>
          <ac:spMkLst>
            <pc:docMk/>
            <pc:sldMk cId="844473669" sldId="270"/>
            <ac:spMk id="8" creationId="{84FB5B3A-31EB-F1B7-8970-0C4982AEF6B2}"/>
          </ac:spMkLst>
        </pc:spChg>
        <pc:picChg chg="add mod ord">
          <ac:chgData name="DSA - Daiana Belén Escobar" userId="a985d929-ec43-4a68-b2d7-ba722c0a7c2e" providerId="ADAL" clId="{222799EA-5C68-47A9-BFBE-A263E8FE672C}" dt="2025-02-27T19:18:33.354" v="194" actId="1076"/>
          <ac:picMkLst>
            <pc:docMk/>
            <pc:sldMk cId="844473669" sldId="270"/>
            <ac:picMk id="5" creationId="{B0EF1529-382F-DBFA-64F5-C1C66AAE5233}"/>
          </ac:picMkLst>
        </pc:picChg>
        <pc:picChg chg="add mod ord">
          <ac:chgData name="DSA - Daiana Belén Escobar" userId="a985d929-ec43-4a68-b2d7-ba722c0a7c2e" providerId="ADAL" clId="{222799EA-5C68-47A9-BFBE-A263E8FE672C}" dt="2025-02-27T19:19:13.481" v="195" actId="1076"/>
          <ac:picMkLst>
            <pc:docMk/>
            <pc:sldMk cId="844473669" sldId="270"/>
            <ac:picMk id="10" creationId="{2BBF1E6A-59A2-1E31-2B7B-0101EA79EC71}"/>
          </ac:picMkLst>
        </pc:picChg>
      </pc:sldChg>
      <pc:sldChg chg="modSp add mod ord">
        <pc:chgData name="DSA - Daiana Belén Escobar" userId="a985d929-ec43-4a68-b2d7-ba722c0a7c2e" providerId="ADAL" clId="{222799EA-5C68-47A9-BFBE-A263E8FE672C}" dt="2025-02-27T19:20:39.279" v="219" actId="1076"/>
        <pc:sldMkLst>
          <pc:docMk/>
          <pc:sldMk cId="2024758542" sldId="271"/>
        </pc:sldMkLst>
        <pc:spChg chg="mod">
          <ac:chgData name="DSA - Daiana Belén Escobar" userId="a985d929-ec43-4a68-b2d7-ba722c0a7c2e" providerId="ADAL" clId="{222799EA-5C68-47A9-BFBE-A263E8FE672C}" dt="2025-02-27T19:20:34.892" v="218" actId="1076"/>
          <ac:spMkLst>
            <pc:docMk/>
            <pc:sldMk cId="2024758542" sldId="271"/>
            <ac:spMk id="6" creationId="{D9CA2981-D6C0-697D-3072-736F2F67BA4A}"/>
          </ac:spMkLst>
        </pc:spChg>
        <pc:spChg chg="mod">
          <ac:chgData name="DSA - Daiana Belén Escobar" userId="a985d929-ec43-4a68-b2d7-ba722c0a7c2e" providerId="ADAL" clId="{222799EA-5C68-47A9-BFBE-A263E8FE672C}" dt="2025-02-27T19:20:32.935" v="217" actId="1076"/>
          <ac:spMkLst>
            <pc:docMk/>
            <pc:sldMk cId="2024758542" sldId="271"/>
            <ac:spMk id="8" creationId="{84190F60-BB85-9CBB-D237-986733D23449}"/>
          </ac:spMkLst>
        </pc:spChg>
        <pc:spChg chg="mod">
          <ac:chgData name="DSA - Daiana Belén Escobar" userId="a985d929-ec43-4a68-b2d7-ba722c0a7c2e" providerId="ADAL" clId="{222799EA-5C68-47A9-BFBE-A263E8FE672C}" dt="2025-02-27T19:20:39.279" v="219" actId="1076"/>
          <ac:spMkLst>
            <pc:docMk/>
            <pc:sldMk cId="2024758542" sldId="271"/>
            <ac:spMk id="11" creationId="{0017367C-8857-AF62-795B-90AC506891D2}"/>
          </ac:spMkLst>
        </pc:spChg>
      </pc:sldChg>
      <pc:sldChg chg="addSp delSp modSp add mod ord">
        <pc:chgData name="DSA - Daiana Belén Escobar" userId="a985d929-ec43-4a68-b2d7-ba722c0a7c2e" providerId="ADAL" clId="{222799EA-5C68-47A9-BFBE-A263E8FE672C}" dt="2025-03-05T03:55:24.877" v="602" actId="1076"/>
        <pc:sldMkLst>
          <pc:docMk/>
          <pc:sldMk cId="3917508469" sldId="272"/>
        </pc:sldMkLst>
        <pc:spChg chg="mod">
          <ac:chgData name="DSA - Daiana Belén Escobar" userId="a985d929-ec43-4a68-b2d7-ba722c0a7c2e" providerId="ADAL" clId="{222799EA-5C68-47A9-BFBE-A263E8FE672C}" dt="2025-03-05T03:55:24.877" v="602" actId="1076"/>
          <ac:spMkLst>
            <pc:docMk/>
            <pc:sldMk cId="3917508469" sldId="272"/>
            <ac:spMk id="3" creationId="{C52B353D-4F5D-CDE6-B5E7-684F0055BA52}"/>
          </ac:spMkLst>
        </pc:spChg>
        <pc:spChg chg="mod">
          <ac:chgData name="DSA - Daiana Belén Escobar" userId="a985d929-ec43-4a68-b2d7-ba722c0a7c2e" providerId="ADAL" clId="{222799EA-5C68-47A9-BFBE-A263E8FE672C}" dt="2025-03-05T03:55:19.907" v="601" actId="1076"/>
          <ac:spMkLst>
            <pc:docMk/>
            <pc:sldMk cId="3917508469" sldId="272"/>
            <ac:spMk id="5" creationId="{DDB3FDE3-9058-B711-DCA2-CC56F769C239}"/>
          </ac:spMkLst>
        </pc:spChg>
        <pc:picChg chg="add mod ord">
          <ac:chgData name="DSA - Daiana Belén Escobar" userId="a985d929-ec43-4a68-b2d7-ba722c0a7c2e" providerId="ADAL" clId="{222799EA-5C68-47A9-BFBE-A263E8FE672C}" dt="2025-02-27T19:21:01.529" v="225" actId="167"/>
          <ac:picMkLst>
            <pc:docMk/>
            <pc:sldMk cId="3917508469" sldId="272"/>
            <ac:picMk id="2" creationId="{21D85747-AB5B-2566-6906-50BB3C2586B9}"/>
          </ac:picMkLst>
        </pc:picChg>
      </pc:sldChg>
      <pc:sldChg chg="modSp add mod ord">
        <pc:chgData name="DSA - Daiana Belén Escobar" userId="a985d929-ec43-4a68-b2d7-ba722c0a7c2e" providerId="ADAL" clId="{222799EA-5C68-47A9-BFBE-A263E8FE672C}" dt="2025-02-27T19:23:57.530" v="265" actId="1076"/>
        <pc:sldMkLst>
          <pc:docMk/>
          <pc:sldMk cId="3428171769" sldId="273"/>
        </pc:sldMkLst>
        <pc:spChg chg="mod">
          <ac:chgData name="DSA - Daiana Belén Escobar" userId="a985d929-ec43-4a68-b2d7-ba722c0a7c2e" providerId="ADAL" clId="{222799EA-5C68-47A9-BFBE-A263E8FE672C}" dt="2025-02-27T19:22:57.813" v="254" actId="1076"/>
          <ac:spMkLst>
            <pc:docMk/>
            <pc:sldMk cId="3428171769" sldId="273"/>
            <ac:spMk id="4" creationId="{1D28A375-7863-6C49-0035-73CC26E1142B}"/>
          </ac:spMkLst>
        </pc:spChg>
        <pc:spChg chg="mod">
          <ac:chgData name="DSA - Daiana Belén Escobar" userId="a985d929-ec43-4a68-b2d7-ba722c0a7c2e" providerId="ADAL" clId="{222799EA-5C68-47A9-BFBE-A263E8FE672C}" dt="2025-02-27T19:23:57.530" v="265" actId="1076"/>
          <ac:spMkLst>
            <pc:docMk/>
            <pc:sldMk cId="3428171769" sldId="273"/>
            <ac:spMk id="6" creationId="{7F6F8FD5-27D5-61FA-47AC-B5A73A051BDC}"/>
          </ac:spMkLst>
        </pc:spChg>
        <pc:spChg chg="mod">
          <ac:chgData name="DSA - Daiana Belén Escobar" userId="a985d929-ec43-4a68-b2d7-ba722c0a7c2e" providerId="ADAL" clId="{222799EA-5C68-47A9-BFBE-A263E8FE672C}" dt="2025-02-27T19:23:27.471" v="258" actId="1076"/>
          <ac:spMkLst>
            <pc:docMk/>
            <pc:sldMk cId="3428171769" sldId="273"/>
            <ac:spMk id="8" creationId="{5F163DC6-ECC0-F140-9CC5-E1450176CEF2}"/>
          </ac:spMkLst>
        </pc:spChg>
        <pc:spChg chg="mod">
          <ac:chgData name="DSA - Daiana Belén Escobar" userId="a985d929-ec43-4a68-b2d7-ba722c0a7c2e" providerId="ADAL" clId="{222799EA-5C68-47A9-BFBE-A263E8FE672C}" dt="2025-02-27T19:23:32.863" v="259" actId="1076"/>
          <ac:spMkLst>
            <pc:docMk/>
            <pc:sldMk cId="3428171769" sldId="273"/>
            <ac:spMk id="11" creationId="{785416AE-B484-F5FA-FE87-C57F9F4FE10C}"/>
          </ac:spMkLst>
        </pc:spChg>
      </pc:sldChg>
      <pc:sldChg chg="addSp modSp add mod ord">
        <pc:chgData name="DSA - Daiana Belén Escobar" userId="a985d929-ec43-4a68-b2d7-ba722c0a7c2e" providerId="ADAL" clId="{222799EA-5C68-47A9-BFBE-A263E8FE672C}" dt="2025-02-27T19:26:32.492" v="291" actId="403"/>
        <pc:sldMkLst>
          <pc:docMk/>
          <pc:sldMk cId="3279472858" sldId="274"/>
        </pc:sldMkLst>
        <pc:spChg chg="mod">
          <ac:chgData name="DSA - Daiana Belén Escobar" userId="a985d929-ec43-4a68-b2d7-ba722c0a7c2e" providerId="ADAL" clId="{222799EA-5C68-47A9-BFBE-A263E8FE672C}" dt="2025-02-27T19:24:54.476" v="272" actId="20577"/>
          <ac:spMkLst>
            <pc:docMk/>
            <pc:sldMk cId="3279472858" sldId="274"/>
            <ac:spMk id="3" creationId="{BF04BF73-A924-50EE-D986-E6CB9A49A0BE}"/>
          </ac:spMkLst>
        </pc:spChg>
        <pc:spChg chg="add mod">
          <ac:chgData name="DSA - Daiana Belén Escobar" userId="a985d929-ec43-4a68-b2d7-ba722c0a7c2e" providerId="ADAL" clId="{222799EA-5C68-47A9-BFBE-A263E8FE672C}" dt="2025-02-27T19:26:32.492" v="291" actId="403"/>
          <ac:spMkLst>
            <pc:docMk/>
            <pc:sldMk cId="3279472858" sldId="274"/>
            <ac:spMk id="4" creationId="{E4857EAA-368B-946B-4025-84E2A8A19AD5}"/>
          </ac:spMkLst>
        </pc:spChg>
        <pc:spChg chg="mod">
          <ac:chgData name="DSA - Daiana Belén Escobar" userId="a985d929-ec43-4a68-b2d7-ba722c0a7c2e" providerId="ADAL" clId="{222799EA-5C68-47A9-BFBE-A263E8FE672C}" dt="2025-02-27T19:25:16.480" v="277" actId="21"/>
          <ac:spMkLst>
            <pc:docMk/>
            <pc:sldMk cId="3279472858" sldId="274"/>
            <ac:spMk id="5" creationId="{B01AE813-2C89-0E99-1E7D-722EAED41991}"/>
          </ac:spMkLst>
        </pc:spChg>
      </pc:sldChg>
      <pc:sldChg chg="addSp delSp modSp add mod">
        <pc:chgData name="DSA - Daiana Belén Escobar" userId="a985d929-ec43-4a68-b2d7-ba722c0a7c2e" providerId="ADAL" clId="{222799EA-5C68-47A9-BFBE-A263E8FE672C}" dt="2025-02-27T20:03:15.685" v="596" actId="20577"/>
        <pc:sldMkLst>
          <pc:docMk/>
          <pc:sldMk cId="959807282" sldId="276"/>
        </pc:sldMkLst>
        <pc:spChg chg="mod">
          <ac:chgData name="DSA - Daiana Belén Escobar" userId="a985d929-ec43-4a68-b2d7-ba722c0a7c2e" providerId="ADAL" clId="{222799EA-5C68-47A9-BFBE-A263E8FE672C}" dt="2025-02-27T20:02:47.396" v="580" actId="20577"/>
          <ac:spMkLst>
            <pc:docMk/>
            <pc:sldMk cId="959807282" sldId="276"/>
            <ac:spMk id="2" creationId="{CF034B11-B299-6010-6845-CBD86C4F2D99}"/>
          </ac:spMkLst>
        </pc:spChg>
        <pc:spChg chg="mod">
          <ac:chgData name="DSA - Daiana Belén Escobar" userId="a985d929-ec43-4a68-b2d7-ba722c0a7c2e" providerId="ADAL" clId="{222799EA-5C68-47A9-BFBE-A263E8FE672C}" dt="2025-02-27T20:03:01.619" v="588" actId="20577"/>
          <ac:spMkLst>
            <pc:docMk/>
            <pc:sldMk cId="959807282" sldId="276"/>
            <ac:spMk id="4" creationId="{7C29B036-A26A-BE09-FC38-7815E472F22D}"/>
          </ac:spMkLst>
        </pc:spChg>
        <pc:spChg chg="mod">
          <ac:chgData name="DSA - Daiana Belén Escobar" userId="a985d929-ec43-4a68-b2d7-ba722c0a7c2e" providerId="ADAL" clId="{222799EA-5C68-47A9-BFBE-A263E8FE672C}" dt="2025-02-27T20:03:15.685" v="596" actId="20577"/>
          <ac:spMkLst>
            <pc:docMk/>
            <pc:sldMk cId="959807282" sldId="276"/>
            <ac:spMk id="7" creationId="{D3B1FE49-0F1B-5942-8CF1-65D92A1EA740}"/>
          </ac:spMkLst>
        </pc:spChg>
        <pc:picChg chg="add mod ord">
          <ac:chgData name="DSA - Daiana Belén Escobar" userId="a985d929-ec43-4a68-b2d7-ba722c0a7c2e" providerId="ADAL" clId="{222799EA-5C68-47A9-BFBE-A263E8FE672C}" dt="2025-02-27T20:02:34.502" v="574" actId="167"/>
          <ac:picMkLst>
            <pc:docMk/>
            <pc:sldMk cId="959807282" sldId="276"/>
            <ac:picMk id="6" creationId="{CDA52B00-091B-6F40-D4B0-6C97270D1FD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088FB0-4DB9-9EBF-DC98-D6C648A36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6ED8F4-D258-88C0-2639-DF9AA7FFE0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5729840-BD73-B5C9-A66E-1A99898C1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B115C7B-E0AD-AF80-20FA-4B06BEAA1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B9A169-BB9A-2E51-036E-42879331B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04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E2D636-D582-880A-7380-153535863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1BB85C8-7CCF-13E0-B26A-3A01343B59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3A75B4-837D-1664-599A-727D405B3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227629-B314-BE76-FD2D-6E5A0831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1336A1-7412-730F-E051-89B98FD01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390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7B27D6-EF7C-461A-5D7C-E75CC5F400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CC8F818-A0F0-8266-387A-4B40AA7CE3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700B7F0-850A-B7DC-3705-C3C259097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5748D-65A6-D43C-24C2-BA886B6B5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B9BC02-CED4-4486-81EB-A34B3A184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005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8A9341-4E74-3854-6DCE-1207E0910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23B27C-8201-56EF-41A4-DB6900D9F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E327E0B-B20F-390F-02DE-8C240BF8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A2195A-1236-CE71-0593-CF12E19E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5AEBEB-6E5E-556B-BEB2-54F3CE466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42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2F95CC-DAA4-DE2C-5A3B-103E814B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A0BE57-08B5-21D9-CCCF-D9721FA0D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CB6F46-27D3-B351-8988-418BD1A7D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73BA6AD-BFAA-74D9-0B67-9DFA51F6D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2AF07F-82A5-A26F-E442-2119D6F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2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62DFD-C871-46FD-30C3-EBDDFDBA6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E6B96F-C883-2784-6E84-8B6F4088AD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B93E3C-F869-2F70-2962-857B50E30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967400E-279B-887A-0FA0-3CA309C3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FA2C85-DFA5-B65E-15D9-56F3E850E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0BAA3D8-D440-30E8-C685-F2A55C4E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727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71730E-21EA-B2D8-1B02-8C51C7497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753B26-51B1-4D02-24F6-E0E322DEE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985587-BE9E-D37E-28A0-6D28B436FA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1093B9-43F9-26FD-60CC-EFE44829D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D8D3B14-1A66-92EC-EC5F-80FAAEDFC9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E6A203AD-771B-B389-C922-2EE39A039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2591A7E-815C-361C-C2B6-7CBF9419C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4FFD8D-B81B-6386-7F41-4590D252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241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2CE4F7-3703-2C4A-459E-3C5A9227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1FAB110-08E3-FF06-044B-FE56773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EF6EBD6-3082-1AB9-3B10-5EBDFC971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8779BB2-A3E9-B719-5C1D-21FB316F5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5181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C345BF8-43D4-F7A7-AD8D-469AA946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26E6D09-1005-94E3-1C44-D4B7E2C1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F6A1F8-24F2-5DD0-6175-EEE8B99BA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580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9F8652-FD70-E12A-20EE-3452BCCB7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B58576-D9D1-BA98-4789-A0DF950AA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0D4897F-CB5A-EDB8-E571-928E8064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64D2DB-1100-386B-AB3F-3335132A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C35E515-3A04-1D7F-E01C-A13105D92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1A1A9-2553-8D9D-D835-17654336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596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2BF21-41F0-BB33-1E58-009F90B9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4F3603-024C-3D3A-6C98-BF9D0CBD4C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7FE649-9738-B4FA-2FFC-2D69D522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5E2F68-F1E0-2951-AAB5-A2506BA20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4C820F2-88C5-6FA0-5907-545FDFE2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F7E926-43AC-4348-14C6-21673F52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90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73061194-A5B3-9C00-365D-E2128C786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9E6D78B-C12A-51F7-2887-9027FE531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E30EE85-7CF3-ED4F-49BD-1A4841791D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1D962-7DF7-4554-AA63-E45837D9A394}" type="datetimeFigureOut">
              <a:rPr lang="pt-BR" smtClean="0"/>
              <a:t>05/03/2025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92C8E3-797E-BA2D-1FF1-1766B9B8E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65504C1-5C87-4A21-8FF8-A4B2FF2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468F3-9353-4988-82B0-A4EB349C97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521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DC1EF6-B7EB-31C0-443E-E0CD1E2FD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tângulo: Cantos Diagonais Arredondados 9">
            <a:extLst>
              <a:ext uri="{FF2B5EF4-FFF2-40B4-BE49-F238E27FC236}">
                <a16:creationId xmlns:a16="http://schemas.microsoft.com/office/drawing/2014/main" id="{3736A5F8-EB4E-E412-136D-3BADB822B8E9}"/>
              </a:ext>
            </a:extLst>
          </p:cNvPr>
          <p:cNvSpPr/>
          <p:nvPr/>
        </p:nvSpPr>
        <p:spPr>
          <a:xfrm>
            <a:off x="3902364" y="4321405"/>
            <a:ext cx="905164" cy="400110"/>
          </a:xfrm>
          <a:prstGeom prst="round2Diag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111DEAC-2DE4-4D0A-90B9-FD6A977A872F}"/>
              </a:ext>
            </a:extLst>
          </p:cNvPr>
          <p:cNvSpPr txBox="1"/>
          <p:nvPr/>
        </p:nvSpPr>
        <p:spPr>
          <a:xfrm>
            <a:off x="3805380" y="1665069"/>
            <a:ext cx="5430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EMBAIXADORES </a:t>
            </a: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DO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0F825EF-A570-359C-F276-EA136556E659}"/>
              </a:ext>
            </a:extLst>
          </p:cNvPr>
          <p:cNvSpPr txBox="1"/>
          <p:nvPr/>
        </p:nvSpPr>
        <p:spPr>
          <a:xfrm>
            <a:off x="3731489" y="1972285"/>
            <a:ext cx="971919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REINO</a:t>
            </a:r>
            <a:endParaRPr kumimoji="0" lang="pt-BR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67EAAC4-4878-C730-1CA3-1BC94DEEC2A2}"/>
              </a:ext>
            </a:extLst>
          </p:cNvPr>
          <p:cNvSpPr txBox="1"/>
          <p:nvPr/>
        </p:nvSpPr>
        <p:spPr>
          <a:xfrm>
            <a:off x="3980872" y="4730751"/>
            <a:ext cx="5823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+mn-cs"/>
              </a:rPr>
              <a:t>Semana 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Reavivamento Espiritual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48C66BB-8E69-95DB-077A-0B627A6EAE35}"/>
              </a:ext>
            </a:extLst>
          </p:cNvPr>
          <p:cNvSpPr txBox="1"/>
          <p:nvPr/>
        </p:nvSpPr>
        <p:spPr>
          <a:xfrm>
            <a:off x="3980872" y="4330641"/>
            <a:ext cx="826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1487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3EE05-59BD-5644-312B-E9A56AF6F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DD67B63-9C20-2EEA-10C3-02F917E87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F04BF73-A924-50EE-D986-E6CB9A49A0BE}"/>
              </a:ext>
            </a:extLst>
          </p:cNvPr>
          <p:cNvSpPr txBox="1"/>
          <p:nvPr/>
        </p:nvSpPr>
        <p:spPr>
          <a:xfrm>
            <a:off x="1364670" y="1306943"/>
            <a:ext cx="9462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SABEDORIA PARA CUIDAR DE SI MESMO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1AE813-2C89-0E99-1E7D-722EAED41991}"/>
              </a:ext>
            </a:extLst>
          </p:cNvPr>
          <p:cNvSpPr txBox="1"/>
          <p:nvPr/>
        </p:nvSpPr>
        <p:spPr>
          <a:xfrm>
            <a:off x="1942013" y="3084762"/>
            <a:ext cx="83079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“Melhor é a mão cheia com descanso do que ambas as mãos cheias com trabalho, e aflição de espírito.”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857EAA-368B-946B-4025-84E2A8A19AD5}"/>
              </a:ext>
            </a:extLst>
          </p:cNvPr>
          <p:cNvSpPr txBox="1"/>
          <p:nvPr/>
        </p:nvSpPr>
        <p:spPr>
          <a:xfrm>
            <a:off x="4361363" y="5029430"/>
            <a:ext cx="3469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Eclesiastes 4:7-8</a:t>
            </a:r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9472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04B0A-4488-BE06-348D-188DE6F83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 jogando frisbee no parque&#10;&#10;O conteúdo gerado por IA pode estar incorreto.">
            <a:extLst>
              <a:ext uri="{FF2B5EF4-FFF2-40B4-BE49-F238E27FC236}">
                <a16:creationId xmlns:a16="http://schemas.microsoft.com/office/drawing/2014/main" id="{BA210ACC-7947-231A-4943-DEA829BB2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-3429"/>
            <a:ext cx="10287000" cy="6861429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F4A8E76-7258-457C-71EE-CBCF0197F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ADF02AD-A7F1-5A66-12F5-695DCED26802}"/>
              </a:ext>
            </a:extLst>
          </p:cNvPr>
          <p:cNvSpPr txBox="1"/>
          <p:nvPr/>
        </p:nvSpPr>
        <p:spPr>
          <a:xfrm>
            <a:off x="843395" y="2090171"/>
            <a:ext cx="4852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Sabedoria é também cuidar de si mesmo com temperança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melhorando a qualidade de vida e sendo uma bênção para si mesmo e para a família.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24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511B5-BF48-8284-A1F6-9A6C9AD57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49B7769-0FA9-417B-4D34-A90D8BD66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E1371EA-34E0-918E-3CC9-55337ADDF395}"/>
              </a:ext>
            </a:extLst>
          </p:cNvPr>
          <p:cNvSpPr txBox="1"/>
          <p:nvPr/>
        </p:nvSpPr>
        <p:spPr>
          <a:xfrm>
            <a:off x="4496665" y="4717192"/>
            <a:ext cx="3198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(Richard Baxter)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8ABE31A-986B-41F8-D3F7-4A80BC2D8B1E}"/>
              </a:ext>
            </a:extLst>
          </p:cNvPr>
          <p:cNvSpPr txBox="1"/>
          <p:nvPr/>
        </p:nvSpPr>
        <p:spPr>
          <a:xfrm>
            <a:off x="2335933" y="2226812"/>
            <a:ext cx="7520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O céu pagará qualquer prejuízo que possamos sofrer para ganhá-lo; mas nada pode pagar o prejuízo de perdê-lo.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6079456-037E-E11F-4DA1-BD60B4B4D9AB}"/>
              </a:ext>
            </a:extLst>
          </p:cNvPr>
          <p:cNvSpPr txBox="1"/>
          <p:nvPr/>
        </p:nvSpPr>
        <p:spPr>
          <a:xfrm>
            <a:off x="1004166" y="1315033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D6FD9FD-1959-3F84-769A-BDCD45E2287F}"/>
              </a:ext>
            </a:extLst>
          </p:cNvPr>
          <p:cNvSpPr txBox="1"/>
          <p:nvPr/>
        </p:nvSpPr>
        <p:spPr>
          <a:xfrm>
            <a:off x="8973848" y="3105737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371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005EB-6B0A-EDC6-8FD5-515A09E59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2AE82DC-294B-28E6-3E58-0C41F6C61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3817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EA25AD2-A100-7368-1CD1-3BB89BD73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53E89F2-BEE0-EF95-6148-62BF12C60A21}"/>
              </a:ext>
            </a:extLst>
          </p:cNvPr>
          <p:cNvSpPr txBox="1"/>
          <p:nvPr/>
        </p:nvSpPr>
        <p:spPr>
          <a:xfrm>
            <a:off x="5784784" y="992857"/>
            <a:ext cx="465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CUIDE SEU CORPO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547BA6D-41B7-8FCB-3A8D-5F2461CBFD77}"/>
              </a:ext>
            </a:extLst>
          </p:cNvPr>
          <p:cNvSpPr txBox="1"/>
          <p:nvPr/>
        </p:nvSpPr>
        <p:spPr>
          <a:xfrm>
            <a:off x="5784784" y="1933632"/>
            <a:ext cx="5174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</a:t>
            </a:r>
            <a:r>
              <a:rPr lang="pt-BR" sz="2800" b="0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onverse com seu médico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0663C60-A8F8-50FE-0F1D-FCE026398F6C}"/>
              </a:ext>
            </a:extLst>
          </p:cNvPr>
          <p:cNvSpPr txBox="1"/>
          <p:nvPr/>
        </p:nvSpPr>
        <p:spPr>
          <a:xfrm>
            <a:off x="5784784" y="2620081"/>
            <a:ext cx="61312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pt-BR" sz="28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dote um plano de exercício físico regular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FA1325A-7EC7-7571-0C5E-E7BAF47DC9C0}"/>
              </a:ext>
            </a:extLst>
          </p:cNvPr>
          <p:cNvSpPr txBox="1"/>
          <p:nvPr/>
        </p:nvSpPr>
        <p:spPr>
          <a:xfrm>
            <a:off x="5784784" y="5285640"/>
            <a:ext cx="5174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Não se prive de uma boa noite de sono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FE12B3-B52A-32DB-9B99-10453CD8FC07}"/>
              </a:ext>
            </a:extLst>
          </p:cNvPr>
          <p:cNvSpPr txBox="1"/>
          <p:nvPr/>
        </p:nvSpPr>
        <p:spPr>
          <a:xfrm>
            <a:off x="5784784" y="3737417"/>
            <a:ext cx="65472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8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Observe sua alimentação, beba bastante água, aproveite a luz do sol, respire profundamente.</a:t>
            </a:r>
            <a:endParaRPr lang="pt-BR" sz="28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692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6A20B-CA3C-BAC8-710F-4F3B254D6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455F65F-9185-A68C-4CBF-B4DE7BEC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780357" y="-1"/>
            <a:ext cx="103534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0FA0F3-0C02-B2AA-E978-71779056F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9D8D0CF-3F11-68CB-0C5D-9E32F3FC27F3}"/>
              </a:ext>
            </a:extLst>
          </p:cNvPr>
          <p:cNvSpPr txBox="1"/>
          <p:nvPr/>
        </p:nvSpPr>
        <p:spPr>
          <a:xfrm>
            <a:off x="5676900" y="2195185"/>
            <a:ext cx="51954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“Deus não requer que Seu povo se prive do que é realmente necessário à sua saúde e conforto, mas não aprova a dissipação, extravagância e exibicionismo.”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7F5B4EA-C289-0448-E28F-5338A2380A50}"/>
              </a:ext>
            </a:extLst>
          </p:cNvPr>
          <p:cNvSpPr txBox="1"/>
          <p:nvPr/>
        </p:nvSpPr>
        <p:spPr>
          <a:xfrm>
            <a:off x="4909886" y="992857"/>
            <a:ext cx="5962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CUIDE SUAS EMOÇÕES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7F2A38E-DA9A-2956-397B-ECDA52266BF1}"/>
              </a:ext>
            </a:extLst>
          </p:cNvPr>
          <p:cNvSpPr txBox="1"/>
          <p:nvPr/>
        </p:nvSpPr>
        <p:spPr>
          <a:xfrm>
            <a:off x="6415520" y="5281587"/>
            <a:ext cx="4456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4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lar adventista, p. 378-379</a:t>
            </a:r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06089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F4AE-C56D-4B56-E109-CA0A6735D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essoas sentadas ao redor de uma mesa&#10;&#10;O conteúdo gerado por IA pode estar incorreto.">
            <a:extLst>
              <a:ext uri="{FF2B5EF4-FFF2-40B4-BE49-F238E27FC236}">
                <a16:creationId xmlns:a16="http://schemas.microsoft.com/office/drawing/2014/main" id="{FA959A8F-C732-A77F-EA78-8DB982C3A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219" y="0"/>
            <a:ext cx="10291019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E26434-2DA0-2A4D-062D-12787D62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377B8273-F38B-5919-96D9-98A51C7CF52D}"/>
              </a:ext>
            </a:extLst>
          </p:cNvPr>
          <p:cNvSpPr txBox="1"/>
          <p:nvPr/>
        </p:nvSpPr>
        <p:spPr>
          <a:xfrm>
            <a:off x="1040664" y="932674"/>
            <a:ext cx="569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CUIDE SUAS FINANÇAS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90E9DB6-0071-A7C3-CEFC-878D896FA7F9}"/>
              </a:ext>
            </a:extLst>
          </p:cNvPr>
          <p:cNvSpPr txBox="1"/>
          <p:nvPr/>
        </p:nvSpPr>
        <p:spPr>
          <a:xfrm>
            <a:off x="612407" y="1998274"/>
            <a:ext cx="63694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6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Evite gastar seu dinheiro para fazer fachada e ostentar</a:t>
            </a:r>
            <a:endParaRPr lang="pt-BR" sz="26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FFB16A4-0C2A-2C7B-A488-DA132AEDCBBC}"/>
              </a:ext>
            </a:extLst>
          </p:cNvPr>
          <p:cNvSpPr txBox="1"/>
          <p:nvPr/>
        </p:nvSpPr>
        <p:spPr>
          <a:xfrm>
            <a:off x="612407" y="3163466"/>
            <a:ext cx="686471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6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Mas, não se prive das coisas boas e do que é realmente necessário, conforme puder desfrutar</a:t>
            </a:r>
            <a:endParaRPr lang="pt-BR" sz="26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94CA4B3-FEC6-351A-0410-070FF06802F1}"/>
              </a:ext>
            </a:extLst>
          </p:cNvPr>
          <p:cNvSpPr txBox="1"/>
          <p:nvPr/>
        </p:nvSpPr>
        <p:spPr>
          <a:xfrm>
            <a:off x="612407" y="4728769"/>
            <a:ext cx="65472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pt-BR" sz="2600" b="1" i="0" noProof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Economia não significa, necessariamente, martírio. Seja sábio e use o bom senso no ato de economizar.</a:t>
            </a:r>
            <a:endParaRPr lang="pt-BR" sz="2600" noProof="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5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CDA52B00-091B-6F40-D4B0-6C97270D1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F034B11-B299-6010-6845-CBD86C4F2D99}"/>
              </a:ext>
            </a:extLst>
          </p:cNvPr>
          <p:cNvSpPr txBox="1"/>
          <p:nvPr/>
        </p:nvSpPr>
        <p:spPr>
          <a:xfrm>
            <a:off x="957262" y="2359026"/>
            <a:ext cx="10448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1)</a:t>
            </a:r>
            <a:r>
              <a:rPr kumimoji="0" lang="pt-BR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+mn-cs"/>
              </a:rPr>
              <a:t> </a:t>
            </a: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Tenho sido sábio no Espírito Santo tratando minha família, empregados e outras pessoas com bondade e fidelidade?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Medium" panose="02000000000000000000" pitchFamily="2" charset="0"/>
              <a:ea typeface="Roboto Medium" panose="02000000000000000000" pitchFamily="2" charset="0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29B036-A26A-BE09-FC38-7815E472F22D}"/>
              </a:ext>
            </a:extLst>
          </p:cNvPr>
          <p:cNvSpPr txBox="1"/>
          <p:nvPr/>
        </p:nvSpPr>
        <p:spPr>
          <a:xfrm>
            <a:off x="957263" y="3607463"/>
            <a:ext cx="104489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2) Será que na busca de meus objetivos tenho sido frio e indiferente, sem bondade para com as pessoas?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3B1FE49-0F1B-5942-8CF1-65D92A1EA740}"/>
              </a:ext>
            </a:extLst>
          </p:cNvPr>
          <p:cNvSpPr txBox="1"/>
          <p:nvPr/>
        </p:nvSpPr>
        <p:spPr>
          <a:xfrm>
            <a:off x="957262" y="4855899"/>
            <a:ext cx="104489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1125"/>
              </a:spcAft>
              <a:defRPr/>
            </a:pPr>
            <a:r>
              <a:rPr lang="pt-BR" sz="2800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3) Como posso melhorar no cuidado de mim mesmo, sendo bom para comigo, de acordo com a temperança bíblica?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17D042-4D90-C852-BE21-F304ABDF3134}"/>
              </a:ext>
            </a:extLst>
          </p:cNvPr>
          <p:cNvSpPr txBox="1"/>
          <p:nvPr/>
        </p:nvSpPr>
        <p:spPr>
          <a:xfrm>
            <a:off x="957262" y="1124938"/>
            <a:ext cx="66718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REFLITA: </a:t>
            </a:r>
          </a:p>
        </p:txBody>
      </p:sp>
    </p:spTree>
    <p:extLst>
      <p:ext uri="{BB962C8B-B14F-4D97-AF65-F5344CB8AC3E}">
        <p14:creationId xmlns:p14="http://schemas.microsoft.com/office/powerpoint/2010/main" val="95980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C2CA7-4F09-EB31-F34E-4616EC99F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B2CE5D4-A564-DA78-EA72-581E43205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6DC45F1-6B6E-F227-6665-6059501FC2B2}"/>
              </a:ext>
            </a:extLst>
          </p:cNvPr>
          <p:cNvSpPr txBox="1"/>
          <p:nvPr/>
        </p:nvSpPr>
        <p:spPr>
          <a:xfrm>
            <a:off x="1481470" y="4141117"/>
            <a:ext cx="9229060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000" b="0" i="0" dirty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“Melhor é a sabedoria do que as armas de guerra, porém um só pecador destrói muitos bens.”</a:t>
            </a:r>
          </a:p>
          <a:p>
            <a:pPr algn="ctr">
              <a:spcAft>
                <a:spcPts val="1125"/>
              </a:spcAft>
            </a:pPr>
            <a:endParaRPr lang="pt-BR" sz="2000" b="0" i="0" dirty="0">
              <a:solidFill>
                <a:schemeClr val="bg1"/>
              </a:solidFill>
              <a:effectLst/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algn="ctr">
              <a:spcAft>
                <a:spcPts val="1125"/>
              </a:spcAft>
            </a:pPr>
            <a:r>
              <a:rPr lang="pt-BR" sz="2000" b="1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Eclesiastes 9:18</a:t>
            </a:r>
            <a:endParaRPr lang="pt-BR" sz="2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86B22DF-440D-B6DA-955D-E8FA4A77CC28}"/>
              </a:ext>
            </a:extLst>
          </p:cNvPr>
          <p:cNvSpPr txBox="1"/>
          <p:nvPr/>
        </p:nvSpPr>
        <p:spPr>
          <a:xfrm>
            <a:off x="2199986" y="1674674"/>
            <a:ext cx="77920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SABEDORIA NA VIDA </a:t>
            </a:r>
          </a:p>
          <a:p>
            <a:pPr algn="ctr"/>
            <a:r>
              <a:rPr lang="pt-BR" sz="58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E NA FAMÍLIA</a:t>
            </a:r>
          </a:p>
        </p:txBody>
      </p:sp>
    </p:spTree>
    <p:extLst>
      <p:ext uri="{BB962C8B-B14F-4D97-AF65-F5344CB8AC3E}">
        <p14:creationId xmlns:p14="http://schemas.microsoft.com/office/powerpoint/2010/main" val="2077340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C335D-7CE7-9D75-DBCC-51F589E38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7F03ECE-6F5B-06BB-06A6-A324F6B7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19063CA-0408-2F61-963C-F809E939CF6F}"/>
              </a:ext>
            </a:extLst>
          </p:cNvPr>
          <p:cNvSpPr txBox="1"/>
          <p:nvPr/>
        </p:nvSpPr>
        <p:spPr>
          <a:xfrm>
            <a:off x="4820515" y="4290336"/>
            <a:ext cx="2550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W. </a:t>
            </a:r>
            <a:r>
              <a:rPr lang="pt-BR" sz="24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Tozer</a:t>
            </a:r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F43F12-00BC-8292-E239-96A8C78C3695}"/>
              </a:ext>
            </a:extLst>
          </p:cNvPr>
          <p:cNvSpPr txBox="1"/>
          <p:nvPr/>
        </p:nvSpPr>
        <p:spPr>
          <a:xfrm>
            <a:off x="2214418" y="2255349"/>
            <a:ext cx="776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O que te fascina te guiará. Por isso, ore para que a única coisa que te fascine seja Deus e sua glória.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20F9604-0422-829E-9EA9-63E09D53DA24}"/>
              </a:ext>
            </a:extLst>
          </p:cNvPr>
          <p:cNvSpPr txBox="1"/>
          <p:nvPr/>
        </p:nvSpPr>
        <p:spPr>
          <a:xfrm>
            <a:off x="699366" y="1460900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C87AC7-8454-B7A9-F1CA-3391AD003CA6}"/>
              </a:ext>
            </a:extLst>
          </p:cNvPr>
          <p:cNvSpPr txBox="1"/>
          <p:nvPr/>
        </p:nvSpPr>
        <p:spPr>
          <a:xfrm>
            <a:off x="9337673" y="2481658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299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A162-04B8-26DF-09FD-937B361E8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com a mão no rosto&#10;&#10;O conteúdo gerado por IA pode estar incorreto.">
            <a:extLst>
              <a:ext uri="{FF2B5EF4-FFF2-40B4-BE49-F238E27FC236}">
                <a16:creationId xmlns:a16="http://schemas.microsoft.com/office/drawing/2014/main" id="{9A222204-6FBD-9C5F-D75C-A4E568959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3" y="0"/>
            <a:ext cx="15122769" cy="68580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E55383C-B820-6047-1C2E-C3CBA5FC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4C63860-31F2-F7AB-66CE-B862179EC46F}"/>
              </a:ext>
            </a:extLst>
          </p:cNvPr>
          <p:cNvSpPr txBox="1"/>
          <p:nvPr/>
        </p:nvSpPr>
        <p:spPr>
          <a:xfrm>
            <a:off x="1033695" y="1472053"/>
            <a:ext cx="4852555" cy="195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“...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um só pecador destrói muitos bens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”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Ec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9:18). </a:t>
            </a:r>
          </a:p>
          <a:p>
            <a:pPr>
              <a:spcAft>
                <a:spcPts val="1125"/>
              </a:spcAft>
            </a:pPr>
            <a:r>
              <a:rPr lang="pt-BR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ão somente bens materiais, mas também espirituais.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9DF6693-60EF-2DA8-9AE2-F38B4E042370}"/>
              </a:ext>
            </a:extLst>
          </p:cNvPr>
          <p:cNvSpPr txBox="1"/>
          <p:nvPr/>
        </p:nvSpPr>
        <p:spPr>
          <a:xfrm>
            <a:off x="1033694" y="3932145"/>
            <a:ext cx="48525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ausência de sabedoria tem ação mais destrutiva do que todos os inimigos juntos.</a:t>
            </a:r>
          </a:p>
        </p:txBody>
      </p:sp>
    </p:spTree>
    <p:extLst>
      <p:ext uri="{BB962C8B-B14F-4D97-AF65-F5344CB8AC3E}">
        <p14:creationId xmlns:p14="http://schemas.microsoft.com/office/powerpoint/2010/main" val="3004166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8A3F7-1B95-15A2-6764-3A303765D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9E20632F-BD1B-8C61-99E8-818E2EB04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1D181E6-E424-36E8-1F9B-81BF34A031CD}"/>
              </a:ext>
            </a:extLst>
          </p:cNvPr>
          <p:cNvSpPr txBox="1"/>
          <p:nvPr/>
        </p:nvSpPr>
        <p:spPr>
          <a:xfrm>
            <a:off x="1364671" y="1306943"/>
            <a:ext cx="9462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SABEDORIA É BONDADE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2DEC474-D652-570F-8633-55DD25104509}"/>
              </a:ext>
            </a:extLst>
          </p:cNvPr>
          <p:cNvSpPr txBox="1"/>
          <p:nvPr/>
        </p:nvSpPr>
        <p:spPr>
          <a:xfrm>
            <a:off x="1064633" y="2732337"/>
            <a:ext cx="10062730" cy="281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 Bíblia diz para buscar a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sabedoria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mais do que a tesouros, e aponta a direção certa: “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 temor do Senhor é o princípio da sabedoria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”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Pv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9:10).</a:t>
            </a:r>
          </a:p>
          <a:p>
            <a:pPr algn="just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Tanto no Antigo quanto no Novo Testamentos Deus é definido como bom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Sl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136:1), e o fruto do seu Espírito está em “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toda bondade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”, justiça e verdade (</a:t>
            </a:r>
            <a:r>
              <a:rPr lang="pt-BR" sz="2800" b="0" i="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Ef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5:9)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978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0FD49-DCCF-4E9E-7736-FC2FA0DC2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Homem de terno segurando arma&#10;&#10;O conteúdo gerado por IA pode estar incorreto.">
            <a:extLst>
              <a:ext uri="{FF2B5EF4-FFF2-40B4-BE49-F238E27FC236}">
                <a16:creationId xmlns:a16="http://schemas.microsoft.com/office/drawing/2014/main" id="{2BBF1E6A-59A2-1E31-2B7B-0101EA79E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2417" y="-1"/>
            <a:ext cx="10287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0EF1529-382F-DBFA-64F5-C1C66AAE5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4FB5B3A-31EB-F1B7-8970-0C4982AEF6B2}"/>
              </a:ext>
            </a:extLst>
          </p:cNvPr>
          <p:cNvSpPr txBox="1"/>
          <p:nvPr/>
        </p:nvSpPr>
        <p:spPr>
          <a:xfrm>
            <a:off x="6095999" y="1443840"/>
            <a:ext cx="44715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Portanto, não basta ser produtivo e trabalhador, técnico e criativo. Não basta ser homem de resultados, </a:t>
            </a:r>
            <a:r>
              <a:rPr lang="pt-BR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é preciso que em tudo esteja presente a bondade do Espírito Santo</a:t>
            </a: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com o próximo e na família.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7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0D0B5-D62E-EE40-87B6-7EF529C98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3CBB158-00CE-0DD7-0369-0F4AEB6B5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9CA2981-D6C0-697D-3072-736F2F67BA4A}"/>
              </a:ext>
            </a:extLst>
          </p:cNvPr>
          <p:cNvSpPr txBox="1"/>
          <p:nvPr/>
        </p:nvSpPr>
        <p:spPr>
          <a:xfrm>
            <a:off x="3615170" y="5250380"/>
            <a:ext cx="4961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Minha consagração hoje, p. 291.</a:t>
            </a:r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4190F60-BB85-9CBB-D237-986733D23449}"/>
              </a:ext>
            </a:extLst>
          </p:cNvPr>
          <p:cNvSpPr txBox="1"/>
          <p:nvPr/>
        </p:nvSpPr>
        <p:spPr>
          <a:xfrm>
            <a:off x="2214418" y="2036245"/>
            <a:ext cx="77631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“Trabalhai, não para tornar-vos grandes homens; mas, antes, para tornar-vos homens bons e perfeitos, para que anuncieis as virtudes </a:t>
            </a:r>
            <a:r>
              <a:rPr lang="pt-BR" sz="2800" b="1" i="0" dirty="0" err="1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dAquele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 que vos chamou das trevas para a Sua maravilhosa luz.”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67CC3C8-77C6-6D24-C1D2-01A208CA7DB0}"/>
              </a:ext>
            </a:extLst>
          </p:cNvPr>
          <p:cNvSpPr txBox="1"/>
          <p:nvPr/>
        </p:nvSpPr>
        <p:spPr>
          <a:xfrm>
            <a:off x="699366" y="1460900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017367C-8857-AF62-795B-90AC506891D2}"/>
              </a:ext>
            </a:extLst>
          </p:cNvPr>
          <p:cNvSpPr txBox="1"/>
          <p:nvPr/>
        </p:nvSpPr>
        <p:spPr>
          <a:xfrm>
            <a:off x="9552996" y="2630995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4758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BD94E-4E40-EF91-3C52-85D553A79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1D85747-AB5B-2566-6906-50BB3C258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52B353D-4F5D-CDE6-B5E7-684F0055BA52}"/>
              </a:ext>
            </a:extLst>
          </p:cNvPr>
          <p:cNvSpPr txBox="1"/>
          <p:nvPr/>
        </p:nvSpPr>
        <p:spPr>
          <a:xfrm>
            <a:off x="1364668" y="1387211"/>
            <a:ext cx="9462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SABEDORIA É FIDELIDADE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DB3FDE3-9058-B711-DCA2-CC56F769C239}"/>
              </a:ext>
            </a:extLst>
          </p:cNvPr>
          <p:cNvSpPr txBox="1"/>
          <p:nvPr/>
        </p:nvSpPr>
        <p:spPr>
          <a:xfrm>
            <a:off x="1942013" y="3482307"/>
            <a:ext cx="83079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0" i="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O temor do Senhor é o princípio da sabedoria e os que têm essa sabedoria do Senhor, são fiéis.</a:t>
            </a:r>
            <a:endParaRPr lang="pt-BR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508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043F2-7763-D337-5994-475779A1D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E87D5D-58AA-D309-264F-1AE60FC11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F6F8FD5-27D5-61FA-47AC-B5A73A051BDC}"/>
              </a:ext>
            </a:extLst>
          </p:cNvPr>
          <p:cNvSpPr txBox="1"/>
          <p:nvPr/>
        </p:nvSpPr>
        <p:spPr>
          <a:xfrm>
            <a:off x="4665084" y="5414379"/>
            <a:ext cx="286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(</a:t>
            </a:r>
            <a:r>
              <a:rPr lang="pt-BR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Educação, p. 57.</a:t>
            </a:r>
            <a:r>
              <a:rPr lang="pt-BR" sz="2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F163DC6-ECC0-F140-9CC5-E1450176CEF2}"/>
              </a:ext>
            </a:extLst>
          </p:cNvPr>
          <p:cNvSpPr txBox="1"/>
          <p:nvPr/>
        </p:nvSpPr>
        <p:spPr>
          <a:xfrm>
            <a:off x="2059708" y="1114294"/>
            <a:ext cx="807258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125"/>
              </a:spcAft>
            </a:pPr>
            <a:r>
              <a:rPr lang="pt-BR" sz="28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“A maior necessidade do mundo é a de homens - homens que se não comprem nem se vendam; homens que no íntimo da alma sejam verdadeiros e honestos; homens que não temam chamar o pecado pelo seu nome exato; homens, cuja consciência seja tão fiel ao dever como a bússola o é ao </a:t>
            </a:r>
            <a:r>
              <a:rPr lang="pt-BR" sz="2800" b="1" i="0" dirty="0" err="1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pólo</a:t>
            </a:r>
            <a:r>
              <a:rPr lang="pt-BR" sz="2800" b="1" i="0" dirty="0">
                <a:solidFill>
                  <a:schemeClr val="bg1"/>
                </a:solidFill>
                <a:effectLst/>
                <a:latin typeface="Roboto Medium" panose="02000000000000000000" pitchFamily="2" charset="0"/>
                <a:ea typeface="Roboto Medium" panose="02000000000000000000" pitchFamily="2" charset="0"/>
              </a:rPr>
              <a:t>; homens que permaneçam firmes pelo que é reto, ainda que caiam os céus.”</a:t>
            </a:r>
            <a:endParaRPr lang="pt-BR"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D28A375-7863-6C49-0035-73CC26E1142B}"/>
              </a:ext>
            </a:extLst>
          </p:cNvPr>
          <p:cNvSpPr txBox="1"/>
          <p:nvPr/>
        </p:nvSpPr>
        <p:spPr>
          <a:xfrm>
            <a:off x="527916" y="641750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“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5416AE-B484-F5FA-FE87-C57F9F4FE10C}"/>
              </a:ext>
            </a:extLst>
          </p:cNvPr>
          <p:cNvSpPr txBox="1"/>
          <p:nvPr/>
        </p:nvSpPr>
        <p:spPr>
          <a:xfrm>
            <a:off x="9414595" y="3989821"/>
            <a:ext cx="19396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6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81717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SharedWithUsers xmlns="cc85661e-698c-471d-81cd-239229bffddc">
      <UserInfo>
        <DisplayName/>
        <AccountId xsi:nil="true"/>
        <AccountType/>
      </UserInfo>
    </SharedWithUsers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BAE31D3-2F8F-412D-9F68-E20946AC2C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C9AFE1-EE58-4CA8-B8CB-182C648E8567}"/>
</file>

<file path=customXml/itemProps3.xml><?xml version="1.0" encoding="utf-8"?>
<ds:datastoreItem xmlns:ds="http://schemas.openxmlformats.org/officeDocument/2006/customXml" ds:itemID="{79CA5B55-80ED-4A75-9501-5F40F64D6ACC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658</Words>
  <Application>Microsoft Office PowerPoint</Application>
  <PresentationFormat>Widescreen</PresentationFormat>
  <Paragraphs>55</Paragraphs>
  <Slides>16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Roboto Black</vt:lpstr>
      <vt:lpstr>Roboto Light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Felipe</dc:creator>
  <cp:lastModifiedBy>DSA - Daiana Belén Escobar</cp:lastModifiedBy>
  <cp:revision>23</cp:revision>
  <dcterms:created xsi:type="dcterms:W3CDTF">2024-12-17T16:41:17Z</dcterms:created>
  <dcterms:modified xsi:type="dcterms:W3CDTF">2025-03-05T03:55:31Z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1361300.00000000</vt:lpwstr>
  </property>
  <property fmtid="{D5CDD505-2E9C-101B-9397-08002B2CF9AE}" pid="3" name="ContentTypeId">
    <vt:lpwstr>0x010100624F9E3DF7FBAB4A9A6D824FE11CA10C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