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6" r:id="rId6"/>
    <p:sldId id="257" r:id="rId7"/>
    <p:sldId id="260" r:id="rId8"/>
    <p:sldId id="267" r:id="rId9"/>
    <p:sldId id="261" r:id="rId10"/>
    <p:sldId id="270" r:id="rId11"/>
    <p:sldId id="271" r:id="rId12"/>
    <p:sldId id="269" r:id="rId13"/>
    <p:sldId id="272" r:id="rId14"/>
    <p:sldId id="258" r:id="rId15"/>
    <p:sldId id="276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E4C175-9035-43D3-BA56-C35E4229C685}" v="24" dt="2025-02-28T14:51:33.2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E67C1DE6-D6C9-453F-9CB2-6E981DC04EA0}"/>
    <pc:docChg chg="delSld modSld sldOrd">
      <pc:chgData name="DSA - Daiana Belén Escobar" userId="a985d929-ec43-4a68-b2d7-ba722c0a7c2e" providerId="ADAL" clId="{E67C1DE6-D6C9-453F-9CB2-6E981DC04EA0}" dt="2025-02-24T14:46:11.607" v="2"/>
      <pc:docMkLst>
        <pc:docMk/>
      </pc:docMkLst>
      <pc:sldChg chg="del ord">
        <pc:chgData name="DSA - Daiana Belén Escobar" userId="a985d929-ec43-4a68-b2d7-ba722c0a7c2e" providerId="ADAL" clId="{E67C1DE6-D6C9-453F-9CB2-6E981DC04EA0}" dt="2025-02-24T14:46:11.607" v="2"/>
        <pc:sldMkLst>
          <pc:docMk/>
          <pc:sldMk cId="3914871848" sldId="256"/>
        </pc:sldMkLst>
      </pc:sldChg>
    </pc:docChg>
  </pc:docChgLst>
  <pc:docChgLst>
    <pc:chgData name="DSA - Daiana Belén Escobar" userId="a985d929-ec43-4a68-b2d7-ba722c0a7c2e" providerId="ADAL" clId="{5CE4C175-9035-43D3-BA56-C35E4229C685}"/>
    <pc:docChg chg="undo redo custSel addSld delSld modSld sldOrd">
      <pc:chgData name="DSA - Daiana Belén Escobar" userId="a985d929-ec43-4a68-b2d7-ba722c0a7c2e" providerId="ADAL" clId="{5CE4C175-9035-43D3-BA56-C35E4229C685}" dt="2025-02-28T14:51:33.215" v="312"/>
      <pc:docMkLst>
        <pc:docMk/>
      </pc:docMkLst>
      <pc:sldChg chg="addSp delSp modSp mod">
        <pc:chgData name="DSA - Daiana Belén Escobar" userId="a985d929-ec43-4a68-b2d7-ba722c0a7c2e" providerId="ADAL" clId="{5CE4C175-9035-43D3-BA56-C35E4229C685}" dt="2025-02-27T20:11:33.021" v="58" actId="20577"/>
        <pc:sldMkLst>
          <pc:docMk/>
          <pc:sldMk cId="592997925" sldId="257"/>
        </pc:sldMkLst>
        <pc:spChg chg="add mod">
          <ac:chgData name="DSA - Daiana Belén Escobar" userId="a985d929-ec43-4a68-b2d7-ba722c0a7c2e" providerId="ADAL" clId="{5CE4C175-9035-43D3-BA56-C35E4229C685}" dt="2025-02-27T20:11:25.261" v="55"/>
          <ac:spMkLst>
            <pc:docMk/>
            <pc:sldMk cId="592997925" sldId="257"/>
            <ac:spMk id="2" creationId="{10E1BCD0-85DF-6C71-5B90-0769AA2DC023}"/>
          </ac:spMkLst>
        </pc:spChg>
        <pc:spChg chg="add mod">
          <ac:chgData name="DSA - Daiana Belén Escobar" userId="a985d929-ec43-4a68-b2d7-ba722c0a7c2e" providerId="ADAL" clId="{5CE4C175-9035-43D3-BA56-C35E4229C685}" dt="2025-02-27T20:11:33.021" v="58" actId="20577"/>
          <ac:spMkLst>
            <pc:docMk/>
            <pc:sldMk cId="592997925" sldId="257"/>
            <ac:spMk id="3" creationId="{34A97354-7FDE-75B4-F47F-2C1AFC74C911}"/>
          </ac:spMkLst>
        </pc:spChg>
        <pc:spChg chg="del">
          <ac:chgData name="DSA - Daiana Belén Escobar" userId="a985d929-ec43-4a68-b2d7-ba722c0a7c2e" providerId="ADAL" clId="{5CE4C175-9035-43D3-BA56-C35E4229C685}" dt="2025-02-27T20:10:17.696" v="38" actId="478"/>
          <ac:spMkLst>
            <pc:docMk/>
            <pc:sldMk cId="592997925" sldId="257"/>
            <ac:spMk id="4" creationId="{D20F9604-0422-829E-9EA9-63E09D53DA24}"/>
          </ac:spMkLst>
        </pc:spChg>
        <pc:spChg chg="mod">
          <ac:chgData name="DSA - Daiana Belén Escobar" userId="a985d929-ec43-4a68-b2d7-ba722c0a7c2e" providerId="ADAL" clId="{5CE4C175-9035-43D3-BA56-C35E4229C685}" dt="2025-02-27T20:10:51.192" v="48" actId="1076"/>
          <ac:spMkLst>
            <pc:docMk/>
            <pc:sldMk cId="592997925" sldId="257"/>
            <ac:spMk id="6" creationId="{319063CA-0408-2F61-963C-F809E939CF6F}"/>
          </ac:spMkLst>
        </pc:spChg>
        <pc:spChg chg="mod">
          <ac:chgData name="DSA - Daiana Belén Escobar" userId="a985d929-ec43-4a68-b2d7-ba722c0a7c2e" providerId="ADAL" clId="{5CE4C175-9035-43D3-BA56-C35E4229C685}" dt="2025-02-27T20:10:42.592" v="45" actId="1076"/>
          <ac:spMkLst>
            <pc:docMk/>
            <pc:sldMk cId="592997925" sldId="257"/>
            <ac:spMk id="8" creationId="{CAF43F12-00BC-8292-E239-96A8C78C3695}"/>
          </ac:spMkLst>
        </pc:spChg>
        <pc:spChg chg="del">
          <ac:chgData name="DSA - Daiana Belén Escobar" userId="a985d929-ec43-4a68-b2d7-ba722c0a7c2e" providerId="ADAL" clId="{5CE4C175-9035-43D3-BA56-C35E4229C685}" dt="2025-02-27T20:10:19.321" v="39" actId="478"/>
          <ac:spMkLst>
            <pc:docMk/>
            <pc:sldMk cId="592997925" sldId="257"/>
            <ac:spMk id="11" creationId="{C3C87AC7-8454-B7A9-F1CA-3391AD003CA6}"/>
          </ac:spMkLst>
        </pc:spChg>
      </pc:sldChg>
      <pc:sldChg chg="delSp modSp mod">
        <pc:chgData name="DSA - Daiana Belén Escobar" userId="a985d929-ec43-4a68-b2d7-ba722c0a7c2e" providerId="ADAL" clId="{5CE4C175-9035-43D3-BA56-C35E4229C685}" dt="2025-02-28T14:44:08.401" v="289" actId="1076"/>
        <pc:sldMkLst>
          <pc:docMk/>
          <pc:sldMk cId="2898755195" sldId="258"/>
        </pc:sldMkLst>
        <pc:spChg chg="del">
          <ac:chgData name="DSA - Daiana Belén Escobar" userId="a985d929-ec43-4a68-b2d7-ba722c0a7c2e" providerId="ADAL" clId="{5CE4C175-9035-43D3-BA56-C35E4229C685}" dt="2025-02-28T14:44:00.929" v="287" actId="478"/>
          <ac:spMkLst>
            <pc:docMk/>
            <pc:sldMk cId="2898755195" sldId="258"/>
            <ac:spMk id="6" creationId="{E400EF3E-04EB-374E-BAC0-D18E5F00DEE2}"/>
          </ac:spMkLst>
        </pc:spChg>
        <pc:spChg chg="mod">
          <ac:chgData name="DSA - Daiana Belén Escobar" userId="a985d929-ec43-4a68-b2d7-ba722c0a7c2e" providerId="ADAL" clId="{5CE4C175-9035-43D3-BA56-C35E4229C685}" dt="2025-02-28T14:44:08.401" v="289" actId="1076"/>
          <ac:spMkLst>
            <pc:docMk/>
            <pc:sldMk cId="2898755195" sldId="258"/>
            <ac:spMk id="8" creationId="{6B292996-F67E-8D52-2675-CB1D6E55BE98}"/>
          </ac:spMkLst>
        </pc:spChg>
      </pc:sldChg>
      <pc:sldChg chg="del">
        <pc:chgData name="DSA - Daiana Belén Escobar" userId="a985d929-ec43-4a68-b2d7-ba722c0a7c2e" providerId="ADAL" clId="{5CE4C175-9035-43D3-BA56-C35E4229C685}" dt="2025-02-28T14:43:05.209" v="279" actId="47"/>
        <pc:sldMkLst>
          <pc:docMk/>
          <pc:sldMk cId="2882692569" sldId="259"/>
        </pc:sldMkLst>
      </pc:sldChg>
      <pc:sldChg chg="addSp delSp modSp mod ord">
        <pc:chgData name="DSA - Daiana Belén Escobar" userId="a985d929-ec43-4a68-b2d7-ba722c0a7c2e" providerId="ADAL" clId="{5CE4C175-9035-43D3-BA56-C35E4229C685}" dt="2025-02-27T20:14:41.956" v="94" actId="1076"/>
        <pc:sldMkLst>
          <pc:docMk/>
          <pc:sldMk cId="3004166797" sldId="260"/>
        </pc:sldMkLst>
        <pc:spChg chg="mod">
          <ac:chgData name="DSA - Daiana Belén Escobar" userId="a985d929-ec43-4a68-b2d7-ba722c0a7c2e" providerId="ADAL" clId="{5CE4C175-9035-43D3-BA56-C35E4229C685}" dt="2025-02-27T20:14:41.956" v="94" actId="1076"/>
          <ac:spMkLst>
            <pc:docMk/>
            <pc:sldMk cId="3004166797" sldId="260"/>
            <ac:spMk id="6" creationId="{F4D6F7B5-C900-9502-AC6C-759843089A8F}"/>
          </ac:spMkLst>
        </pc:spChg>
        <pc:spChg chg="mod">
          <ac:chgData name="DSA - Daiana Belén Escobar" userId="a985d929-ec43-4a68-b2d7-ba722c0a7c2e" providerId="ADAL" clId="{5CE4C175-9035-43D3-BA56-C35E4229C685}" dt="2025-02-27T20:14:31.513" v="91" actId="1076"/>
          <ac:spMkLst>
            <pc:docMk/>
            <pc:sldMk cId="3004166797" sldId="260"/>
            <ac:spMk id="8" creationId="{F4C63860-31F2-F7AB-66CE-B862179EC46F}"/>
          </ac:spMkLst>
        </pc:spChg>
        <pc:picChg chg="add mod ord">
          <ac:chgData name="DSA - Daiana Belén Escobar" userId="a985d929-ec43-4a68-b2d7-ba722c0a7c2e" providerId="ADAL" clId="{5CE4C175-9035-43D3-BA56-C35E4229C685}" dt="2025-02-27T20:14:00.198" v="82" actId="1076"/>
          <ac:picMkLst>
            <pc:docMk/>
            <pc:sldMk cId="3004166797" sldId="260"/>
            <ac:picMk id="4" creationId="{88194A55-33F2-E3D5-9B63-D82543A7B04B}"/>
          </ac:picMkLst>
        </pc:picChg>
        <pc:picChg chg="del">
          <ac:chgData name="DSA - Daiana Belén Escobar" userId="a985d929-ec43-4a68-b2d7-ba722c0a7c2e" providerId="ADAL" clId="{5CE4C175-9035-43D3-BA56-C35E4229C685}" dt="2025-02-27T20:13:36.378" v="70" actId="478"/>
          <ac:picMkLst>
            <pc:docMk/>
            <pc:sldMk cId="3004166797" sldId="260"/>
            <ac:picMk id="5" creationId="{127DCD68-7285-4959-F6BC-B61B9596FD97}"/>
          </ac:picMkLst>
        </pc:picChg>
      </pc:sldChg>
      <pc:sldChg chg="addSp delSp modSp mod ord">
        <pc:chgData name="DSA - Daiana Belén Escobar" userId="a985d929-ec43-4a68-b2d7-ba722c0a7c2e" providerId="ADAL" clId="{5CE4C175-9035-43D3-BA56-C35E4229C685}" dt="2025-02-28T01:32:09.882" v="153" actId="1076"/>
        <pc:sldMkLst>
          <pc:docMk/>
          <pc:sldMk cId="3706089113" sldId="261"/>
        </pc:sldMkLst>
        <pc:spChg chg="add mod">
          <ac:chgData name="DSA - Daiana Belén Escobar" userId="a985d929-ec43-4a68-b2d7-ba722c0a7c2e" providerId="ADAL" clId="{5CE4C175-9035-43D3-BA56-C35E4229C685}" dt="2025-02-28T01:28:48.220" v="142" actId="1076"/>
          <ac:spMkLst>
            <pc:docMk/>
            <pc:sldMk cId="3706089113" sldId="261"/>
            <ac:spMk id="2" creationId="{14F27ABA-86CF-EE02-F21A-399B372A4120}"/>
          </ac:spMkLst>
        </pc:spChg>
        <pc:spChg chg="del">
          <ac:chgData name="DSA - Daiana Belén Escobar" userId="a985d929-ec43-4a68-b2d7-ba722c0a7c2e" providerId="ADAL" clId="{5CE4C175-9035-43D3-BA56-C35E4229C685}" dt="2025-02-28T01:27:52.001" v="130" actId="478"/>
          <ac:spMkLst>
            <pc:docMk/>
            <pc:sldMk cId="3706089113" sldId="261"/>
            <ac:spMk id="6" creationId="{A07500BF-9DAA-EADF-C1D4-C7F2DEA2CF54}"/>
          </ac:spMkLst>
        </pc:spChg>
        <pc:spChg chg="mod">
          <ac:chgData name="DSA - Daiana Belén Escobar" userId="a985d929-ec43-4a68-b2d7-ba722c0a7c2e" providerId="ADAL" clId="{5CE4C175-9035-43D3-BA56-C35E4229C685}" dt="2025-02-28T01:28:41.742" v="141" actId="20577"/>
          <ac:spMkLst>
            <pc:docMk/>
            <pc:sldMk cId="3706089113" sldId="261"/>
            <ac:spMk id="8" creationId="{79D8D0CF-3F11-68CB-0C5D-9E32F3FC27F3}"/>
          </ac:spMkLst>
        </pc:spChg>
        <pc:picChg chg="del">
          <ac:chgData name="DSA - Daiana Belén Escobar" userId="a985d929-ec43-4a68-b2d7-ba722c0a7c2e" providerId="ADAL" clId="{5CE4C175-9035-43D3-BA56-C35E4229C685}" dt="2025-02-28T01:28:52.491" v="143" actId="478"/>
          <ac:picMkLst>
            <pc:docMk/>
            <pc:sldMk cId="3706089113" sldId="261"/>
            <ac:picMk id="4" creationId="{A1B2F683-1B21-52E1-989B-AB0FF6A40EF4}"/>
          </ac:picMkLst>
        </pc:picChg>
        <pc:picChg chg="add mod ord">
          <ac:chgData name="DSA - Daiana Belén Escobar" userId="a985d929-ec43-4a68-b2d7-ba722c0a7c2e" providerId="ADAL" clId="{5CE4C175-9035-43D3-BA56-C35E4229C685}" dt="2025-02-28T01:32:09.882" v="153" actId="1076"/>
          <ac:picMkLst>
            <pc:docMk/>
            <pc:sldMk cId="3706089113" sldId="261"/>
            <ac:picMk id="5" creationId="{72DB5BF7-AFF9-0D20-FE84-44DC3EE0D291}"/>
          </ac:picMkLst>
        </pc:picChg>
      </pc:sldChg>
      <pc:sldChg chg="del">
        <pc:chgData name="DSA - Daiana Belén Escobar" userId="a985d929-ec43-4a68-b2d7-ba722c0a7c2e" providerId="ADAL" clId="{5CE4C175-9035-43D3-BA56-C35E4229C685}" dt="2025-02-28T14:43:04.306" v="278" actId="47"/>
        <pc:sldMkLst>
          <pc:docMk/>
          <pc:sldMk cId="1066311185" sldId="262"/>
        </pc:sldMkLst>
      </pc:sldChg>
      <pc:sldChg chg="del">
        <pc:chgData name="DSA - Daiana Belén Escobar" userId="a985d929-ec43-4a68-b2d7-ba722c0a7c2e" providerId="ADAL" clId="{5CE4C175-9035-43D3-BA56-C35E4229C685}" dt="2025-02-28T14:43:03.552" v="277" actId="47"/>
        <pc:sldMkLst>
          <pc:docMk/>
          <pc:sldMk cId="2578504007" sldId="263"/>
        </pc:sldMkLst>
      </pc:sldChg>
      <pc:sldChg chg="add del">
        <pc:chgData name="DSA - Daiana Belén Escobar" userId="a985d929-ec43-4a68-b2d7-ba722c0a7c2e" providerId="ADAL" clId="{5CE4C175-9035-43D3-BA56-C35E4229C685}" dt="2025-02-28T14:42:58.678" v="275" actId="47"/>
        <pc:sldMkLst>
          <pc:docMk/>
          <pc:sldMk cId="1268847105" sldId="264"/>
        </pc:sldMkLst>
      </pc:sldChg>
      <pc:sldChg chg="del">
        <pc:chgData name="DSA - Daiana Belén Escobar" userId="a985d929-ec43-4a68-b2d7-ba722c0a7c2e" providerId="ADAL" clId="{5CE4C175-9035-43D3-BA56-C35E4229C685}" dt="2025-02-28T14:42:57.096" v="274" actId="47"/>
        <pc:sldMkLst>
          <pc:docMk/>
          <pc:sldMk cId="1519659405" sldId="265"/>
        </pc:sldMkLst>
      </pc:sldChg>
      <pc:sldChg chg="modSp add mod">
        <pc:chgData name="DSA - Daiana Belén Escobar" userId="a985d929-ec43-4a68-b2d7-ba722c0a7c2e" providerId="ADAL" clId="{5CE4C175-9035-43D3-BA56-C35E4229C685}" dt="2025-02-27T20:09:26.294" v="23" actId="20577"/>
        <pc:sldMkLst>
          <pc:docMk/>
          <pc:sldMk cId="11547028" sldId="266"/>
        </pc:sldMkLst>
        <pc:spChg chg="mod">
          <ac:chgData name="DSA - Daiana Belén Escobar" userId="a985d929-ec43-4a68-b2d7-ba722c0a7c2e" providerId="ADAL" clId="{5CE4C175-9035-43D3-BA56-C35E4229C685}" dt="2025-02-27T20:09:19.710" v="21" actId="403"/>
          <ac:spMkLst>
            <pc:docMk/>
            <pc:sldMk cId="11547028" sldId="266"/>
            <ac:spMk id="4" creationId="{779D12F1-6F40-DB8C-B441-4FFAA91A13A8}"/>
          </ac:spMkLst>
        </pc:spChg>
        <pc:spChg chg="mod">
          <ac:chgData name="DSA - Daiana Belén Escobar" userId="a985d929-ec43-4a68-b2d7-ba722c0a7c2e" providerId="ADAL" clId="{5CE4C175-9035-43D3-BA56-C35E4229C685}" dt="2025-02-27T20:09:26.294" v="23" actId="20577"/>
          <ac:spMkLst>
            <pc:docMk/>
            <pc:sldMk cId="11547028" sldId="266"/>
            <ac:spMk id="8" creationId="{AD2828CC-7C10-2827-A381-A2DA65B48492}"/>
          </ac:spMkLst>
        </pc:spChg>
      </pc:sldChg>
      <pc:sldChg chg="addSp delSp modSp add mod">
        <pc:chgData name="DSA - Daiana Belén Escobar" userId="a985d929-ec43-4a68-b2d7-ba722c0a7c2e" providerId="ADAL" clId="{5CE4C175-9035-43D3-BA56-C35E4229C685}" dt="2025-02-28T01:26:32.267" v="115" actId="1076"/>
        <pc:sldMkLst>
          <pc:docMk/>
          <pc:sldMk cId="1747537086" sldId="267"/>
        </pc:sldMkLst>
        <pc:spChg chg="mod">
          <ac:chgData name="DSA - Daiana Belén Escobar" userId="a985d929-ec43-4a68-b2d7-ba722c0a7c2e" providerId="ADAL" clId="{5CE4C175-9035-43D3-BA56-C35E4229C685}" dt="2025-02-28T01:25:54.869" v="108" actId="1076"/>
          <ac:spMkLst>
            <pc:docMk/>
            <pc:sldMk cId="1747537086" sldId="267"/>
            <ac:spMk id="2" creationId="{37C2074B-AD9A-E1B6-C266-A45724F29492}"/>
          </ac:spMkLst>
        </pc:spChg>
        <pc:spChg chg="mod">
          <ac:chgData name="DSA - Daiana Belén Escobar" userId="a985d929-ec43-4a68-b2d7-ba722c0a7c2e" providerId="ADAL" clId="{5CE4C175-9035-43D3-BA56-C35E4229C685}" dt="2025-02-28T01:26:32.267" v="115" actId="1076"/>
          <ac:spMkLst>
            <pc:docMk/>
            <pc:sldMk cId="1747537086" sldId="267"/>
            <ac:spMk id="3" creationId="{C73097D3-8303-C19B-F43B-30C0DCADB99D}"/>
          </ac:spMkLst>
        </pc:spChg>
        <pc:spChg chg="mod">
          <ac:chgData name="DSA - Daiana Belén Escobar" userId="a985d929-ec43-4a68-b2d7-ba722c0a7c2e" providerId="ADAL" clId="{5CE4C175-9035-43D3-BA56-C35E4229C685}" dt="2025-02-28T01:25:57.898" v="109" actId="1076"/>
          <ac:spMkLst>
            <pc:docMk/>
            <pc:sldMk cId="1747537086" sldId="267"/>
            <ac:spMk id="7" creationId="{0BE0B9E2-8415-F155-0410-4288716DF737}"/>
          </ac:spMkLst>
        </pc:spChg>
        <pc:picChg chg="add mod ord">
          <ac:chgData name="DSA - Daiana Belén Escobar" userId="a985d929-ec43-4a68-b2d7-ba722c0a7c2e" providerId="ADAL" clId="{5CE4C175-9035-43D3-BA56-C35E4229C685}" dt="2025-02-28T01:25:22.526" v="99" actId="167"/>
          <ac:picMkLst>
            <pc:docMk/>
            <pc:sldMk cId="1747537086" sldId="267"/>
            <ac:picMk id="4" creationId="{6A6090E4-7B6D-5C2F-26E6-BD405442A03B}"/>
          </ac:picMkLst>
        </pc:picChg>
        <pc:picChg chg="del">
          <ac:chgData name="DSA - Daiana Belén Escobar" userId="a985d929-ec43-4a68-b2d7-ba722c0a7c2e" providerId="ADAL" clId="{5CE4C175-9035-43D3-BA56-C35E4229C685}" dt="2025-02-28T01:25:18.520" v="97" actId="478"/>
          <ac:picMkLst>
            <pc:docMk/>
            <pc:sldMk cId="1747537086" sldId="267"/>
            <ac:picMk id="5" creationId="{EE5627FB-2CF2-A89F-E73C-4B0CCF674691}"/>
          </ac:picMkLst>
        </pc:picChg>
      </pc:sldChg>
      <pc:sldChg chg="add del ord">
        <pc:chgData name="DSA - Daiana Belén Escobar" userId="a985d929-ec43-4a68-b2d7-ba722c0a7c2e" providerId="ADAL" clId="{5CE4C175-9035-43D3-BA56-C35E4229C685}" dt="2025-02-28T14:43:02.642" v="276" actId="47"/>
        <pc:sldMkLst>
          <pc:docMk/>
          <pc:sldMk cId="3076324504" sldId="268"/>
        </pc:sldMkLst>
      </pc:sldChg>
      <pc:sldChg chg="delSp modSp add mod">
        <pc:chgData name="DSA - Daiana Belén Escobar" userId="a985d929-ec43-4a68-b2d7-ba722c0a7c2e" providerId="ADAL" clId="{5CE4C175-9035-43D3-BA56-C35E4229C685}" dt="2025-02-28T14:33:57.969" v="250" actId="1076"/>
        <pc:sldMkLst>
          <pc:docMk/>
          <pc:sldMk cId="1929787595" sldId="269"/>
        </pc:sldMkLst>
        <pc:spChg chg="del">
          <ac:chgData name="DSA - Daiana Belén Escobar" userId="a985d929-ec43-4a68-b2d7-ba722c0a7c2e" providerId="ADAL" clId="{5CE4C175-9035-43D3-BA56-C35E4229C685}" dt="2025-02-28T14:33:52.457" v="249" actId="478"/>
          <ac:spMkLst>
            <pc:docMk/>
            <pc:sldMk cId="1929787595" sldId="269"/>
            <ac:spMk id="6" creationId="{2107423D-2C19-5614-E560-272F54CDA1B0}"/>
          </ac:spMkLst>
        </pc:spChg>
        <pc:spChg chg="mod">
          <ac:chgData name="DSA - Daiana Belén Escobar" userId="a985d929-ec43-4a68-b2d7-ba722c0a7c2e" providerId="ADAL" clId="{5CE4C175-9035-43D3-BA56-C35E4229C685}" dt="2025-02-28T14:33:57.969" v="250" actId="1076"/>
          <ac:spMkLst>
            <pc:docMk/>
            <pc:sldMk cId="1929787595" sldId="269"/>
            <ac:spMk id="8" creationId="{492CA3C0-FD2B-C767-5AA7-730731F8166B}"/>
          </ac:spMkLst>
        </pc:spChg>
      </pc:sldChg>
      <pc:sldChg chg="modSp add mod ord">
        <pc:chgData name="DSA - Daiana Belén Escobar" userId="a985d929-ec43-4a68-b2d7-ba722c0a7c2e" providerId="ADAL" clId="{5CE4C175-9035-43D3-BA56-C35E4229C685}" dt="2025-02-28T01:33:17.252" v="166" actId="1076"/>
        <pc:sldMkLst>
          <pc:docMk/>
          <pc:sldMk cId="1684524093" sldId="270"/>
        </pc:sldMkLst>
        <pc:spChg chg="mod">
          <ac:chgData name="DSA - Daiana Belén Escobar" userId="a985d929-ec43-4a68-b2d7-ba722c0a7c2e" providerId="ADAL" clId="{5CE4C175-9035-43D3-BA56-C35E4229C685}" dt="2025-02-28T01:33:17.252" v="166" actId="1076"/>
          <ac:spMkLst>
            <pc:docMk/>
            <pc:sldMk cId="1684524093" sldId="270"/>
            <ac:spMk id="2" creationId="{992027A1-83A9-6815-D962-D4E55C2681D2}"/>
          </ac:spMkLst>
        </pc:spChg>
        <pc:spChg chg="mod">
          <ac:chgData name="DSA - Daiana Belén Escobar" userId="a985d929-ec43-4a68-b2d7-ba722c0a7c2e" providerId="ADAL" clId="{5CE4C175-9035-43D3-BA56-C35E4229C685}" dt="2025-02-28T01:33:08.955" v="165" actId="20577"/>
          <ac:spMkLst>
            <pc:docMk/>
            <pc:sldMk cId="1684524093" sldId="270"/>
            <ac:spMk id="3" creationId="{CBAA4DAD-923D-C0A8-8780-E83EEA7B198F}"/>
          </ac:spMkLst>
        </pc:spChg>
      </pc:sldChg>
      <pc:sldChg chg="addSp delSp modSp add mod ord">
        <pc:chgData name="DSA - Daiana Belén Escobar" userId="a985d929-ec43-4a68-b2d7-ba722c0a7c2e" providerId="ADAL" clId="{5CE4C175-9035-43D3-BA56-C35E4229C685}" dt="2025-02-28T14:32:29.146" v="241" actId="1076"/>
        <pc:sldMkLst>
          <pc:docMk/>
          <pc:sldMk cId="2784521897" sldId="271"/>
        </pc:sldMkLst>
        <pc:spChg chg="add mod">
          <ac:chgData name="DSA - Daiana Belén Escobar" userId="a985d929-ec43-4a68-b2d7-ba722c0a7c2e" providerId="ADAL" clId="{5CE4C175-9035-43D3-BA56-C35E4229C685}" dt="2025-02-28T14:32:29.146" v="241" actId="1076"/>
          <ac:spMkLst>
            <pc:docMk/>
            <pc:sldMk cId="2784521897" sldId="271"/>
            <ac:spMk id="2" creationId="{E1D7EBF1-5013-6625-0F0F-8F188FDC992B}"/>
          </ac:spMkLst>
        </pc:spChg>
        <pc:spChg chg="mod">
          <ac:chgData name="DSA - Daiana Belén Escobar" userId="a985d929-ec43-4a68-b2d7-ba722c0a7c2e" providerId="ADAL" clId="{5CE4C175-9035-43D3-BA56-C35E4229C685}" dt="2025-02-28T01:42:02.659" v="222" actId="20577"/>
          <ac:spMkLst>
            <pc:docMk/>
            <pc:sldMk cId="2784521897" sldId="271"/>
            <ac:spMk id="6" creationId="{26E96A78-CE3A-ED5C-104C-C5A4A2E45DC5}"/>
          </ac:spMkLst>
        </pc:spChg>
        <pc:spChg chg="mod">
          <ac:chgData name="DSA - Daiana Belén Escobar" userId="a985d929-ec43-4a68-b2d7-ba722c0a7c2e" providerId="ADAL" clId="{5CE4C175-9035-43D3-BA56-C35E4229C685}" dt="2025-02-28T11:18:54.158" v="230" actId="108"/>
          <ac:spMkLst>
            <pc:docMk/>
            <pc:sldMk cId="2784521897" sldId="271"/>
            <ac:spMk id="8" creationId="{31EA15B2-52D3-D48E-B543-90B8904E997A}"/>
          </ac:spMkLst>
        </pc:spChg>
        <pc:picChg chg="mod">
          <ac:chgData name="DSA - Daiana Belén Escobar" userId="a985d929-ec43-4a68-b2d7-ba722c0a7c2e" providerId="ADAL" clId="{5CE4C175-9035-43D3-BA56-C35E4229C685}" dt="2025-02-28T14:22:41.387" v="231" actId="1076"/>
          <ac:picMkLst>
            <pc:docMk/>
            <pc:sldMk cId="2784521897" sldId="271"/>
            <ac:picMk id="3" creationId="{0714666A-625A-B978-6D4F-4677439EF006}"/>
          </ac:picMkLst>
        </pc:picChg>
        <pc:picChg chg="del">
          <ac:chgData name="DSA - Daiana Belén Escobar" userId="a985d929-ec43-4a68-b2d7-ba722c0a7c2e" providerId="ADAL" clId="{5CE4C175-9035-43D3-BA56-C35E4229C685}" dt="2025-02-28T01:41:12.675" v="206" actId="478"/>
          <ac:picMkLst>
            <pc:docMk/>
            <pc:sldMk cId="2784521897" sldId="271"/>
            <ac:picMk id="4" creationId="{E61B362F-1DE2-B272-DEFD-CF396F86FE23}"/>
          </ac:picMkLst>
        </pc:picChg>
        <pc:picChg chg="add mod ord">
          <ac:chgData name="DSA - Daiana Belén Escobar" userId="a985d929-ec43-4a68-b2d7-ba722c0a7c2e" providerId="ADAL" clId="{5CE4C175-9035-43D3-BA56-C35E4229C685}" dt="2025-02-28T14:31:52.028" v="240" actId="1076"/>
          <ac:picMkLst>
            <pc:docMk/>
            <pc:sldMk cId="2784521897" sldId="271"/>
            <ac:picMk id="7" creationId="{DCB25FE5-4A88-993F-60E1-64583B3336CD}"/>
          </ac:picMkLst>
        </pc:picChg>
      </pc:sldChg>
      <pc:sldChg chg="modSp add del mod ord">
        <pc:chgData name="DSA - Daiana Belén Escobar" userId="a985d929-ec43-4a68-b2d7-ba722c0a7c2e" providerId="ADAL" clId="{5CE4C175-9035-43D3-BA56-C35E4229C685}" dt="2025-02-28T14:42:48.131" v="273" actId="47"/>
        <pc:sldMkLst>
          <pc:docMk/>
          <pc:sldMk cId="272568528" sldId="272"/>
        </pc:sldMkLst>
        <pc:spChg chg="mod">
          <ac:chgData name="DSA - Daiana Belén Escobar" userId="a985d929-ec43-4a68-b2d7-ba722c0a7c2e" providerId="ADAL" clId="{5CE4C175-9035-43D3-BA56-C35E4229C685}" dt="2025-02-28T14:40:22.763" v="266" actId="1076"/>
          <ac:spMkLst>
            <pc:docMk/>
            <pc:sldMk cId="272568528" sldId="272"/>
            <ac:spMk id="2" creationId="{DB4507F0-4917-4377-6495-570A42688EB3}"/>
          </ac:spMkLst>
        </pc:spChg>
        <pc:spChg chg="mod">
          <ac:chgData name="DSA - Daiana Belén Escobar" userId="a985d929-ec43-4a68-b2d7-ba722c0a7c2e" providerId="ADAL" clId="{5CE4C175-9035-43D3-BA56-C35E4229C685}" dt="2025-02-28T14:40:26.694" v="267" actId="1076"/>
          <ac:spMkLst>
            <pc:docMk/>
            <pc:sldMk cId="272568528" sldId="272"/>
            <ac:spMk id="3" creationId="{62B42801-11F9-6819-1FE7-E9BC26F037F1}"/>
          </ac:spMkLst>
        </pc:spChg>
        <pc:spChg chg="mod">
          <ac:chgData name="DSA - Daiana Belén Escobar" userId="a985d929-ec43-4a68-b2d7-ba722c0a7c2e" providerId="ADAL" clId="{5CE4C175-9035-43D3-BA56-C35E4229C685}" dt="2025-02-28T14:40:33.120" v="268" actId="1076"/>
          <ac:spMkLst>
            <pc:docMk/>
            <pc:sldMk cId="272568528" sldId="272"/>
            <ac:spMk id="6" creationId="{8DC8DC15-927E-29F1-4196-F03C3711521E}"/>
          </ac:spMkLst>
        </pc:spChg>
        <pc:spChg chg="mod">
          <ac:chgData name="DSA - Daiana Belén Escobar" userId="a985d929-ec43-4a68-b2d7-ba722c0a7c2e" providerId="ADAL" clId="{5CE4C175-9035-43D3-BA56-C35E4229C685}" dt="2025-02-28T14:40:36.250" v="269" actId="1076"/>
          <ac:spMkLst>
            <pc:docMk/>
            <pc:sldMk cId="272568528" sldId="272"/>
            <ac:spMk id="7" creationId="{FCA24F60-FF33-1952-3FF3-438FC8CC6B8D}"/>
          </ac:spMkLst>
        </pc:spChg>
      </pc:sldChg>
      <pc:sldChg chg="addSp delSp modSp add mod">
        <pc:chgData name="DSA - Daiana Belén Escobar" userId="a985d929-ec43-4a68-b2d7-ba722c0a7c2e" providerId="ADAL" clId="{5CE4C175-9035-43D3-BA56-C35E4229C685}" dt="2025-02-28T14:51:33.215" v="312"/>
        <pc:sldMkLst>
          <pc:docMk/>
          <pc:sldMk cId="959807282" sldId="276"/>
        </pc:sldMkLst>
        <pc:spChg chg="mod">
          <ac:chgData name="DSA - Daiana Belén Escobar" userId="a985d929-ec43-4a68-b2d7-ba722c0a7c2e" providerId="ADAL" clId="{5CE4C175-9035-43D3-BA56-C35E4229C685}" dt="2025-02-28T14:51:14.642" v="308" actId="1076"/>
          <ac:spMkLst>
            <pc:docMk/>
            <pc:sldMk cId="959807282" sldId="276"/>
            <ac:spMk id="2" creationId="{CF034B11-B299-6010-6845-CBD86C4F2D99}"/>
          </ac:spMkLst>
        </pc:spChg>
        <pc:spChg chg="mod">
          <ac:chgData name="DSA - Daiana Belén Escobar" userId="a985d929-ec43-4a68-b2d7-ba722c0a7c2e" providerId="ADAL" clId="{5CE4C175-9035-43D3-BA56-C35E4229C685}" dt="2025-02-28T14:51:07.112" v="307" actId="1076"/>
          <ac:spMkLst>
            <pc:docMk/>
            <pc:sldMk cId="959807282" sldId="276"/>
            <ac:spMk id="4" creationId="{7C29B036-A26A-BE09-FC38-7815E472F22D}"/>
          </ac:spMkLst>
        </pc:spChg>
        <pc:spChg chg="mod">
          <ac:chgData name="DSA - Daiana Belén Escobar" userId="a985d929-ec43-4a68-b2d7-ba722c0a7c2e" providerId="ADAL" clId="{5CE4C175-9035-43D3-BA56-C35E4229C685}" dt="2025-02-28T14:51:33.215" v="312"/>
          <ac:spMkLst>
            <pc:docMk/>
            <pc:sldMk cId="959807282" sldId="276"/>
            <ac:spMk id="7" creationId="{D3B1FE49-0F1B-5942-8CF1-65D92A1EA740}"/>
          </ac:spMkLst>
        </pc:spChg>
        <pc:picChg chg="del">
          <ac:chgData name="DSA - Daiana Belén Escobar" userId="a985d929-ec43-4a68-b2d7-ba722c0a7c2e" providerId="ADAL" clId="{5CE4C175-9035-43D3-BA56-C35E4229C685}" dt="2025-02-28T14:44:35.683" v="291" actId="478"/>
          <ac:picMkLst>
            <pc:docMk/>
            <pc:sldMk cId="959807282" sldId="276"/>
            <ac:picMk id="5" creationId="{11F34D87-7A9E-D227-653E-DB17834BA58F}"/>
          </ac:picMkLst>
        </pc:picChg>
        <pc:picChg chg="add mod ord">
          <ac:chgData name="DSA - Daiana Belén Escobar" userId="a985d929-ec43-4a68-b2d7-ba722c0a7c2e" providerId="ADAL" clId="{5CE4C175-9035-43D3-BA56-C35E4229C685}" dt="2025-02-28T14:44:42.796" v="297" actId="171"/>
          <ac:picMkLst>
            <pc:docMk/>
            <pc:sldMk cId="959807282" sldId="276"/>
            <ac:picMk id="6" creationId="{60178308-536E-EB49-156E-47BEECAAD95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FDC1EF6-B7EB-31C0-443E-E0CD1E2FD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tângulo: Cantos Diagonais Arredondados 9">
            <a:extLst>
              <a:ext uri="{FF2B5EF4-FFF2-40B4-BE49-F238E27FC236}">
                <a16:creationId xmlns:a16="http://schemas.microsoft.com/office/drawing/2014/main" id="{3736A5F8-EB4E-E412-136D-3BADB822B8E9}"/>
              </a:ext>
            </a:extLst>
          </p:cNvPr>
          <p:cNvSpPr/>
          <p:nvPr/>
        </p:nvSpPr>
        <p:spPr>
          <a:xfrm>
            <a:off x="3902364" y="4321405"/>
            <a:ext cx="905164" cy="400110"/>
          </a:xfrm>
          <a:prstGeom prst="round2Diag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3805380" y="1665069"/>
            <a:ext cx="5430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EMBAIXADORES 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DO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0F825EF-A570-359C-F276-EA136556E659}"/>
              </a:ext>
            </a:extLst>
          </p:cNvPr>
          <p:cNvSpPr txBox="1"/>
          <p:nvPr/>
        </p:nvSpPr>
        <p:spPr>
          <a:xfrm>
            <a:off x="3731489" y="1972285"/>
            <a:ext cx="97191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REINO</a:t>
            </a:r>
            <a:endParaRPr kumimoji="0" lang="pt-BR" sz="1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67EAAC4-4878-C730-1CA3-1BC94DEEC2A2}"/>
              </a:ext>
            </a:extLst>
          </p:cNvPr>
          <p:cNvSpPr txBox="1"/>
          <p:nvPr/>
        </p:nvSpPr>
        <p:spPr>
          <a:xfrm>
            <a:off x="3980872" y="4730751"/>
            <a:ext cx="5823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Semana 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Reavivamento Espiritual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3980872" y="4330641"/>
            <a:ext cx="826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91487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C19D7-82FE-D395-A000-B2FAAEA29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7C50568-9E75-120A-E557-D15581EA8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B4507F0-4917-4377-6495-570A42688EB3}"/>
              </a:ext>
            </a:extLst>
          </p:cNvPr>
          <p:cNvSpPr txBox="1"/>
          <p:nvPr/>
        </p:nvSpPr>
        <p:spPr>
          <a:xfrm>
            <a:off x="3200400" y="5095936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</a:t>
            </a:r>
            <a:r>
              <a:rPr lang="pt-BR" sz="20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Conselhos sobre mordomia, p. 63.</a:t>
            </a:r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2B42801-11F9-6819-1FE7-E9BC26F037F1}"/>
              </a:ext>
            </a:extLst>
          </p:cNvPr>
          <p:cNvSpPr txBox="1"/>
          <p:nvPr/>
        </p:nvSpPr>
        <p:spPr>
          <a:xfrm>
            <a:off x="1919514" y="2321423"/>
            <a:ext cx="83529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“Onde quer que tenha havido qualquer negligência de vossa parte em restituir ao Senhor o que Lhe pertence, arrependei-vos, com contrição de alma, e fazei restituição...”</a:t>
            </a:r>
            <a:endParaRPr lang="pt-BR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DC8DC15-927E-29F1-4196-F03C3711521E}"/>
              </a:ext>
            </a:extLst>
          </p:cNvPr>
          <p:cNvSpPr txBox="1"/>
          <p:nvPr/>
        </p:nvSpPr>
        <p:spPr>
          <a:xfrm>
            <a:off x="294869" y="1362792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CA24F60-FF33-1952-3FF3-438FC8CC6B8D}"/>
              </a:ext>
            </a:extLst>
          </p:cNvPr>
          <p:cNvSpPr txBox="1"/>
          <p:nvPr/>
        </p:nvSpPr>
        <p:spPr>
          <a:xfrm>
            <a:off x="9843192" y="3293182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568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6F4AE-C56D-4B56-E109-CA0A6735D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243FAA7C-F125-954F-2A46-5AE760C6A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528" y="-530860"/>
            <a:ext cx="9632950" cy="770636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0E26434-2DA0-2A4D-062D-12787D621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B292996-F67E-8D52-2675-CB1D6E55BE98}"/>
              </a:ext>
            </a:extLst>
          </p:cNvPr>
          <p:cNvSpPr txBox="1"/>
          <p:nvPr/>
        </p:nvSpPr>
        <p:spPr>
          <a:xfrm>
            <a:off x="1024370" y="1905506"/>
            <a:ext cx="47001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Dívida é inimiga da família</a:t>
            </a:r>
            <a:r>
              <a:rPr lang="pt-BR" sz="32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e evitando-a teremos paz e estaremos em dia com Deus e nosso próximo nesse aspecto da vida.</a:t>
            </a:r>
            <a:endParaRPr lang="pt-BR" sz="3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755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0178308-536E-EB49-156E-47BEECAAD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F034B11-B299-6010-6845-CBD86C4F2D99}"/>
              </a:ext>
            </a:extLst>
          </p:cNvPr>
          <p:cNvSpPr txBox="1"/>
          <p:nvPr/>
        </p:nvSpPr>
        <p:spPr>
          <a:xfrm>
            <a:off x="957262" y="2095925"/>
            <a:ext cx="104489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125"/>
              </a:spcAft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1) </a:t>
            </a:r>
            <a:r>
              <a:rPr lang="pt-BR" sz="2800" dirty="0">
                <a:solidFill>
                  <a:prstClr val="whit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Se estou endividado, como fazer e que medidas posso tomar para sanar minhas dívidas sem recorrer a empréstimos que agravem minha situação?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C29B036-A26A-BE09-FC38-7815E472F22D}"/>
              </a:ext>
            </a:extLst>
          </p:cNvPr>
          <p:cNvSpPr txBox="1"/>
          <p:nvPr/>
        </p:nvSpPr>
        <p:spPr>
          <a:xfrm>
            <a:off x="957262" y="3744021"/>
            <a:ext cx="1044892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125"/>
              </a:spcAft>
              <a:defRPr/>
            </a:pPr>
            <a:r>
              <a:rPr lang="pt-BR" sz="2800" dirty="0">
                <a:solidFill>
                  <a:prstClr val="whit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2) Se não sei como agir e me sinto confuso, a quem poderia recorrer para pedir orientação de como me organizar e regularizar a minha situação financeira?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3B1FE49-0F1B-5942-8CF1-65D92A1EA740}"/>
              </a:ext>
            </a:extLst>
          </p:cNvPr>
          <p:cNvSpPr txBox="1"/>
          <p:nvPr/>
        </p:nvSpPr>
        <p:spPr>
          <a:xfrm>
            <a:off x="957261" y="5392117"/>
            <a:ext cx="10448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125"/>
              </a:spcAft>
              <a:defRPr/>
            </a:pPr>
            <a:r>
              <a:rPr lang="pt-BR" sz="2800" dirty="0">
                <a:solidFill>
                  <a:prstClr val="whit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3) Tem você orado a Deus sobre isso inclusive em família?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117D042-4D90-C852-BE21-F304ABDF3134}"/>
              </a:ext>
            </a:extLst>
          </p:cNvPr>
          <p:cNvSpPr txBox="1"/>
          <p:nvPr/>
        </p:nvSpPr>
        <p:spPr>
          <a:xfrm>
            <a:off x="957262" y="1124938"/>
            <a:ext cx="6671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REFLITA: </a:t>
            </a:r>
          </a:p>
        </p:txBody>
      </p:sp>
    </p:spTree>
    <p:extLst>
      <p:ext uri="{BB962C8B-B14F-4D97-AF65-F5344CB8AC3E}">
        <p14:creationId xmlns:p14="http://schemas.microsoft.com/office/powerpoint/2010/main" val="95980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A3EC4-30F3-70C3-2B80-A03A809B5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5AE3F1D-E1EA-75D1-883D-D4C24EBA9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D2828CC-7C10-2827-A381-A2DA65B48492}"/>
              </a:ext>
            </a:extLst>
          </p:cNvPr>
          <p:cNvSpPr txBox="1"/>
          <p:nvPr/>
        </p:nvSpPr>
        <p:spPr>
          <a:xfrm>
            <a:off x="1214438" y="3925800"/>
            <a:ext cx="9763124" cy="14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“A ninguém devais coisa alguma, a não ser o amor com que vos ameis uns aos outros.”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</a:b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Romanos 13:8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79D12F1-6F40-DB8C-B441-4FFAA91A13A8}"/>
              </a:ext>
            </a:extLst>
          </p:cNvPr>
          <p:cNvSpPr txBox="1"/>
          <p:nvPr/>
        </p:nvSpPr>
        <p:spPr>
          <a:xfrm>
            <a:off x="1214437" y="2072735"/>
            <a:ext cx="9763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SEM DEVER NADA</a:t>
            </a:r>
            <a:endParaRPr kumimoji="0" lang="pt-BR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7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1F34D87-7A9E-D227-653E-DB17834BA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19063CA-0408-2F61-963C-F809E939CF6F}"/>
              </a:ext>
            </a:extLst>
          </p:cNvPr>
          <p:cNvSpPr txBox="1"/>
          <p:nvPr/>
        </p:nvSpPr>
        <p:spPr>
          <a:xfrm>
            <a:off x="7092733" y="2599443"/>
            <a:ext cx="3817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(Provérbio judaico)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1254846" y="1845391"/>
            <a:ext cx="9682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“É melhor ir dormir sem jantar do que se levantar com dívidas.”</a:t>
            </a:r>
            <a:endParaRPr lang="pt-BR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0E1BCD0-85DF-6C71-5B90-0769AA2DC023}"/>
              </a:ext>
            </a:extLst>
          </p:cNvPr>
          <p:cNvSpPr txBox="1"/>
          <p:nvPr/>
        </p:nvSpPr>
        <p:spPr>
          <a:xfrm>
            <a:off x="7092733" y="4628693"/>
            <a:ext cx="3817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</a:t>
            </a:r>
            <a:r>
              <a:rPr lang="pt-BR" sz="20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George Herbert</a:t>
            </a:r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4A97354-7FDE-75B4-F47F-2C1AFC74C911}"/>
              </a:ext>
            </a:extLst>
          </p:cNvPr>
          <p:cNvSpPr txBox="1"/>
          <p:nvPr/>
        </p:nvSpPr>
        <p:spPr>
          <a:xfrm>
            <a:off x="1254846" y="3874641"/>
            <a:ext cx="9682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“Quem se livra das dívidas enriquece.”</a:t>
            </a:r>
            <a:endParaRPr lang="pt-BR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97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3A162-04B8-26DF-09FD-937B361E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s jogando frisbee em um gramado&#10;&#10;O conteúdo gerado por IA pode estar incorreto.">
            <a:extLst>
              <a:ext uri="{FF2B5EF4-FFF2-40B4-BE49-F238E27FC236}">
                <a16:creationId xmlns:a16="http://schemas.microsoft.com/office/drawing/2014/main" id="{88194A55-33F2-E3D5-9B63-D82543A7B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00" y="-2"/>
            <a:ext cx="10295225" cy="685800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F47BC6E-F3BF-E2AB-B43F-BFEF74880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4D6F7B5-C900-9502-AC6C-759843089A8F}"/>
              </a:ext>
            </a:extLst>
          </p:cNvPr>
          <p:cNvSpPr txBox="1"/>
          <p:nvPr/>
        </p:nvSpPr>
        <p:spPr>
          <a:xfrm>
            <a:off x="1039082" y="1110351"/>
            <a:ext cx="8331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PORQUE A FAMÍLIA DEVE</a:t>
            </a:r>
          </a:p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SER LIVRE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4C63860-31F2-F7AB-66CE-B862179EC46F}"/>
              </a:ext>
            </a:extLst>
          </p:cNvPr>
          <p:cNvSpPr txBox="1"/>
          <p:nvPr/>
        </p:nvSpPr>
        <p:spPr>
          <a:xfrm>
            <a:off x="1052945" y="2799907"/>
            <a:ext cx="48525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Como um dos maiores inimigos da família, a dívida tem sido um dos principais motivos de contendas conjugais e divórcios.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166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03E27-1374-F36B-804B-1F7440C69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A6090E4-7B6D-5C2F-26E6-BD405442A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7C2074B-AD9A-E1B6-C266-A45724F29492}"/>
              </a:ext>
            </a:extLst>
          </p:cNvPr>
          <p:cNvSpPr txBox="1"/>
          <p:nvPr/>
        </p:nvSpPr>
        <p:spPr>
          <a:xfrm>
            <a:off x="3200398" y="5043472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</a:t>
            </a:r>
            <a:r>
              <a:rPr lang="pt-BR" sz="20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O lar adventista, p. 374</a:t>
            </a:r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73097D3-8303-C19B-F43B-30C0DCADB99D}"/>
              </a:ext>
            </a:extLst>
          </p:cNvPr>
          <p:cNvSpPr txBox="1"/>
          <p:nvPr/>
        </p:nvSpPr>
        <p:spPr>
          <a:xfrm>
            <a:off x="1604521" y="1814528"/>
            <a:ext cx="89829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Muitos, muitíssimos, não se têm educado a si mesmos o bastante para manter suas despesas nos limites de seus rendimentos. Não aprendem a ajustar-se a circunstâncias, e tomam e tornam a tomar empréstimos, sobrecarregando-se de débitos, e consequentemente ficam desencorajados e descoroçoados.</a:t>
            </a:r>
            <a:endParaRPr lang="pt-BR" sz="24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1346F17-0DE1-78EF-B021-EFC12C948518}"/>
              </a:ext>
            </a:extLst>
          </p:cNvPr>
          <p:cNvSpPr txBox="1"/>
          <p:nvPr/>
        </p:nvSpPr>
        <p:spPr>
          <a:xfrm>
            <a:off x="165966" y="997984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BE0B9E2-8415-F155-0410-4288716DF737}"/>
              </a:ext>
            </a:extLst>
          </p:cNvPr>
          <p:cNvSpPr txBox="1"/>
          <p:nvPr/>
        </p:nvSpPr>
        <p:spPr>
          <a:xfrm>
            <a:off x="9957492" y="3429000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7537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6A20B-CA3C-BAC8-710F-4F3B254D6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essoa com a mão&#10;&#10;O conteúdo gerado por IA pode estar incorreto.">
            <a:extLst>
              <a:ext uri="{FF2B5EF4-FFF2-40B4-BE49-F238E27FC236}">
                <a16:creationId xmlns:a16="http://schemas.microsoft.com/office/drawing/2014/main" id="{72DB5BF7-AFF9-0D20-FE84-44DC3EE0D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479" y="0"/>
            <a:ext cx="11315702" cy="685800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D0FA0F3-0C02-B2AA-E978-71779056F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9D8D0CF-3F11-68CB-0C5D-9E32F3FC27F3}"/>
              </a:ext>
            </a:extLst>
          </p:cNvPr>
          <p:cNvSpPr txBox="1"/>
          <p:nvPr/>
        </p:nvSpPr>
        <p:spPr>
          <a:xfrm>
            <a:off x="6509183" y="2270517"/>
            <a:ext cx="4471555" cy="3249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 harmonia familiar deve ser protegida e alimentada.</a:t>
            </a:r>
          </a:p>
          <a:p>
            <a:pPr algn="r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Dívida estressa, cria ansiedade e tensiona as relações porque cria insegurança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4F27ABA-86CF-EE02-F21A-399B372A4120}"/>
              </a:ext>
            </a:extLst>
          </p:cNvPr>
          <p:cNvSpPr txBox="1"/>
          <p:nvPr/>
        </p:nvSpPr>
        <p:spPr>
          <a:xfrm>
            <a:off x="3676405" y="1117714"/>
            <a:ext cx="8331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PARA TER HARMONIA NO LAR</a:t>
            </a:r>
          </a:p>
        </p:txBody>
      </p:sp>
    </p:spTree>
    <p:extLst>
      <p:ext uri="{BB962C8B-B14F-4D97-AF65-F5344CB8AC3E}">
        <p14:creationId xmlns:p14="http://schemas.microsoft.com/office/powerpoint/2010/main" val="3706089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4504A-3321-BAFD-134A-3CD4D5CC7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415FA12-5357-DCE8-0DC5-1AB0991F5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92027A1-83A9-6815-D962-D4E55C2681D2}"/>
              </a:ext>
            </a:extLst>
          </p:cNvPr>
          <p:cNvSpPr txBox="1"/>
          <p:nvPr/>
        </p:nvSpPr>
        <p:spPr>
          <a:xfrm>
            <a:off x="3200398" y="5277950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</a:t>
            </a:r>
            <a:r>
              <a:rPr lang="pt-BR" sz="20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Testemunhos para a igreja, vol. 3, p. 400</a:t>
            </a:r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BAA4DAD-923D-C0A8-8780-E83EEA7B198F}"/>
              </a:ext>
            </a:extLst>
          </p:cNvPr>
          <p:cNvSpPr txBox="1"/>
          <p:nvPr/>
        </p:nvSpPr>
        <p:spPr>
          <a:xfrm>
            <a:off x="1604521" y="1814528"/>
            <a:ext cx="89829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Se aqueles que não têm tido êxito na vida estivessem dispostos a receber instruções, exercitar-se-iam em hábitos de abnegação e estrita economia, tendo assim a satisfação de serem distribuidores e não recebedores de caridade. Há muito servo negligente. Caso fizessem o que está em seu poder, experimentariam tão grande bênção em ajudar os outros que compreenderiam na verdade que ‘mais bem-aventurada coisa é dar do que receber’.</a:t>
            </a:r>
            <a:endParaRPr lang="pt-BR" sz="24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9260611-32BD-ED4B-A95E-02EB9D9D5092}"/>
              </a:ext>
            </a:extLst>
          </p:cNvPr>
          <p:cNvSpPr txBox="1"/>
          <p:nvPr/>
        </p:nvSpPr>
        <p:spPr>
          <a:xfrm>
            <a:off x="165966" y="997984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79C4193-8C91-EC75-0D79-E301B024006C}"/>
              </a:ext>
            </a:extLst>
          </p:cNvPr>
          <p:cNvSpPr txBox="1"/>
          <p:nvPr/>
        </p:nvSpPr>
        <p:spPr>
          <a:xfrm>
            <a:off x="9957492" y="3429000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4524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76E7E-8CDA-8E64-1B56-B18B0BC0A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oeda dourada em fundo branco&#10;&#10;O conteúdo gerado por IA pode estar incorreto.">
            <a:extLst>
              <a:ext uri="{FF2B5EF4-FFF2-40B4-BE49-F238E27FC236}">
                <a16:creationId xmlns:a16="http://schemas.microsoft.com/office/drawing/2014/main" id="{DCB25FE5-4A88-993F-60E1-64583B333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2675" y="0"/>
            <a:ext cx="9839325" cy="694829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714666A-625A-B978-6D4F-4677439EF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6E96A78-CE3A-ED5C-104C-C5A4A2E45DC5}"/>
              </a:ext>
            </a:extLst>
          </p:cNvPr>
          <p:cNvSpPr txBox="1"/>
          <p:nvPr/>
        </p:nvSpPr>
        <p:spPr>
          <a:xfrm>
            <a:off x="764188" y="1100726"/>
            <a:ext cx="8331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PARA ESTAR EM DIA </a:t>
            </a:r>
          </a:p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COM DEUS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1EA15B2-52D3-D48E-B543-90B8904E997A}"/>
              </a:ext>
            </a:extLst>
          </p:cNvPr>
          <p:cNvSpPr txBox="1"/>
          <p:nvPr/>
        </p:nvSpPr>
        <p:spPr>
          <a:xfrm>
            <a:off x="764188" y="2725129"/>
            <a:ext cx="66472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“Portanto, dai a cada um o que deveis: a quem tributo, tributo; a quem imposto, imposto; a quem temor, temor; a quem honra, honra.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ninguém devais coisa alguma, a não ser o amor com que vos ameis uns aos outros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; porque quem ama aos outros cumpriu a lei.”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1D7EBF1-5013-6625-0F0F-8F188FDC992B}"/>
              </a:ext>
            </a:extLst>
          </p:cNvPr>
          <p:cNvSpPr txBox="1"/>
          <p:nvPr/>
        </p:nvSpPr>
        <p:spPr>
          <a:xfrm>
            <a:off x="764188" y="5945726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</a:t>
            </a:r>
            <a:r>
              <a:rPr lang="pt-BR" sz="20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Romanos 13:7-8</a:t>
            </a:r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4521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A42D2-C066-CCD1-706F-0B95A3512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5E8D476-56C4-2EE1-A4E0-F9E00F70E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370" y="-1"/>
            <a:ext cx="10273339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CB91AD0-F583-5A05-3B59-BDFFE7808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92CA3C0-FD2B-C767-5AA7-730731F8166B}"/>
              </a:ext>
            </a:extLst>
          </p:cNvPr>
          <p:cNvSpPr txBox="1"/>
          <p:nvPr/>
        </p:nvSpPr>
        <p:spPr>
          <a:xfrm>
            <a:off x="5650442" y="1874727"/>
            <a:ext cx="58050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As Escrituras lembram que o compromisso com Deus deve estar em primeiro lugar, por isso a pessoa entregava ao Templo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 primícias das “rendas” 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pt-BR" sz="28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tevuah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), ou seja, de tudo o que fosse aumento de seu patrimônio (</a:t>
            </a:r>
            <a:r>
              <a:rPr lang="pt-BR" sz="28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Pv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3:9).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7875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SharedWithUsers xmlns="cc85661e-698c-471d-81cd-239229bffddc">
      <UserInfo>
        <DisplayName/>
        <AccountId xsi:nil="true"/>
        <AccountType/>
      </UserInfo>
    </SharedWithUsers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659BBB57-5666-4FC3-A6A7-8F8DE0620C91}"/>
</file>

<file path=customXml/itemProps2.xml><?xml version="1.0" encoding="utf-8"?>
<ds:datastoreItem xmlns:ds="http://schemas.openxmlformats.org/officeDocument/2006/customXml" ds:itemID="{ABAE31D3-2F8F-412D-9F68-E20946AC2C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CA5B55-80ED-4A75-9501-5F40F64D6ACC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525</Words>
  <Application>Microsoft Office PowerPoint</Application>
  <PresentationFormat>Widescreen</PresentationFormat>
  <Paragraphs>40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Roboto</vt:lpstr>
      <vt:lpstr>Roboto Black</vt:lpstr>
      <vt:lpstr>Roboto Light</vt:lpstr>
      <vt:lpstr>Roboto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DSA - Daiana Belén Escobar</cp:lastModifiedBy>
  <cp:revision>23</cp:revision>
  <dcterms:created xsi:type="dcterms:W3CDTF">2024-12-17T16:41:17Z</dcterms:created>
  <dcterms:modified xsi:type="dcterms:W3CDTF">2025-02-28T14:51:34Z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1361300.00000000</vt:lpwstr>
  </property>
  <property fmtid="{D5CDD505-2E9C-101B-9397-08002B2CF9AE}" pid="3" name="ContentTypeId">
    <vt:lpwstr>0x010100624F9E3DF7FBAB4A9A6D824FE11CA10C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