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6" r:id="rId6"/>
    <p:sldId id="25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61" r:id="rId17"/>
    <p:sldId id="277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EED76E-7587-45B7-94D4-07D27E5C9D7C}" v="55" dt="2025-03-05T12:05:40.3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5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E67C1DE6-D6C9-453F-9CB2-6E981DC04EA0}"/>
    <pc:docChg chg="delSld modSld sldOrd">
      <pc:chgData name="DSA - Daiana Belén Escobar" userId="a985d929-ec43-4a68-b2d7-ba722c0a7c2e" providerId="ADAL" clId="{E67C1DE6-D6C9-453F-9CB2-6E981DC04EA0}" dt="2025-02-24T14:46:11.607" v="2"/>
      <pc:docMkLst>
        <pc:docMk/>
      </pc:docMkLst>
      <pc:sldChg chg="del ord">
        <pc:chgData name="DSA - Daiana Belén Escobar" userId="a985d929-ec43-4a68-b2d7-ba722c0a7c2e" providerId="ADAL" clId="{E67C1DE6-D6C9-453F-9CB2-6E981DC04EA0}" dt="2025-02-24T14:46:11.607" v="2"/>
        <pc:sldMkLst>
          <pc:docMk/>
          <pc:sldMk cId="3914871848" sldId="256"/>
        </pc:sldMkLst>
      </pc:sldChg>
    </pc:docChg>
  </pc:docChgLst>
  <pc:docChgLst>
    <pc:chgData name="DSA - Daiana Belén Escobar" userId="a985d929-ec43-4a68-b2d7-ba722c0a7c2e" providerId="ADAL" clId="{10EED76E-7587-45B7-94D4-07D27E5C9D7C}"/>
    <pc:docChg chg="undo redo custSel addSld delSld modSld sldOrd">
      <pc:chgData name="DSA - Daiana Belén Escobar" userId="a985d929-ec43-4a68-b2d7-ba722c0a7c2e" providerId="ADAL" clId="{10EED76E-7587-45B7-94D4-07D27E5C9D7C}" dt="2025-03-05T12:06:07.418" v="732" actId="171"/>
      <pc:docMkLst>
        <pc:docMk/>
      </pc:docMkLst>
      <pc:sldChg chg="addSp delSp modSp mod">
        <pc:chgData name="DSA - Daiana Belén Escobar" userId="a985d929-ec43-4a68-b2d7-ba722c0a7c2e" providerId="ADAL" clId="{10EED76E-7587-45B7-94D4-07D27E5C9D7C}" dt="2025-03-05T03:47:04.675" v="65" actId="171"/>
        <pc:sldMkLst>
          <pc:docMk/>
          <pc:sldMk cId="592997925" sldId="257"/>
        </pc:sldMkLst>
        <pc:spChg chg="mod">
          <ac:chgData name="DSA - Daiana Belén Escobar" userId="a985d929-ec43-4a68-b2d7-ba722c0a7c2e" providerId="ADAL" clId="{10EED76E-7587-45B7-94D4-07D27E5C9D7C}" dt="2025-03-05T03:46:20.969" v="52" actId="1076"/>
          <ac:spMkLst>
            <pc:docMk/>
            <pc:sldMk cId="592997925" sldId="257"/>
            <ac:spMk id="4" creationId="{D20F9604-0422-829E-9EA9-63E09D53DA24}"/>
          </ac:spMkLst>
        </pc:spChg>
        <pc:spChg chg="mod">
          <ac:chgData name="DSA - Daiana Belén Escobar" userId="a985d929-ec43-4a68-b2d7-ba722c0a7c2e" providerId="ADAL" clId="{10EED76E-7587-45B7-94D4-07D27E5C9D7C}" dt="2025-03-05T03:45:42.712" v="47" actId="1076"/>
          <ac:spMkLst>
            <pc:docMk/>
            <pc:sldMk cId="592997925" sldId="257"/>
            <ac:spMk id="6" creationId="{319063CA-0408-2F61-963C-F809E939CF6F}"/>
          </ac:spMkLst>
        </pc:spChg>
        <pc:spChg chg="mod">
          <ac:chgData name="DSA - Daiana Belén Escobar" userId="a985d929-ec43-4a68-b2d7-ba722c0a7c2e" providerId="ADAL" clId="{10EED76E-7587-45B7-94D4-07D27E5C9D7C}" dt="2025-03-05T03:46:40.991" v="57" actId="1076"/>
          <ac:spMkLst>
            <pc:docMk/>
            <pc:sldMk cId="592997925" sldId="257"/>
            <ac:spMk id="8" creationId="{CAF43F12-00BC-8292-E239-96A8C78C3695}"/>
          </ac:spMkLst>
        </pc:spChg>
        <pc:spChg chg="mod">
          <ac:chgData name="DSA - Daiana Belén Escobar" userId="a985d929-ec43-4a68-b2d7-ba722c0a7c2e" providerId="ADAL" clId="{10EED76E-7587-45B7-94D4-07D27E5C9D7C}" dt="2025-03-05T03:46:24.582" v="53" actId="1076"/>
          <ac:spMkLst>
            <pc:docMk/>
            <pc:sldMk cId="592997925" sldId="257"/>
            <ac:spMk id="11" creationId="{C3C87AC7-8454-B7A9-F1CA-3391AD003CA6}"/>
          </ac:spMkLst>
        </pc:spChg>
        <pc:picChg chg="add mod ord">
          <ac:chgData name="DSA - Daiana Belén Escobar" userId="a985d929-ec43-4a68-b2d7-ba722c0a7c2e" providerId="ADAL" clId="{10EED76E-7587-45B7-94D4-07D27E5C9D7C}" dt="2025-03-05T03:47:04.675" v="65" actId="171"/>
          <ac:picMkLst>
            <pc:docMk/>
            <pc:sldMk cId="592997925" sldId="257"/>
            <ac:picMk id="2" creationId="{FAEE4126-784E-5EFB-B028-3C7430804287}"/>
          </ac:picMkLst>
        </pc:picChg>
        <pc:picChg chg="del">
          <ac:chgData name="DSA - Daiana Belén Escobar" userId="a985d929-ec43-4a68-b2d7-ba722c0a7c2e" providerId="ADAL" clId="{10EED76E-7587-45B7-94D4-07D27E5C9D7C}" dt="2025-03-05T03:46:57.548" v="59" actId="478"/>
          <ac:picMkLst>
            <pc:docMk/>
            <pc:sldMk cId="592997925" sldId="257"/>
            <ac:picMk id="5" creationId="{11F34D87-7A9E-D227-653E-DB17834BA58F}"/>
          </ac:picMkLst>
        </pc:picChg>
      </pc:sldChg>
      <pc:sldChg chg="modSp del mod">
        <pc:chgData name="DSA - Daiana Belén Escobar" userId="a985d929-ec43-4a68-b2d7-ba722c0a7c2e" providerId="ADAL" clId="{10EED76E-7587-45B7-94D4-07D27E5C9D7C}" dt="2025-03-05T11:40:17.137" v="545" actId="47"/>
        <pc:sldMkLst>
          <pc:docMk/>
          <pc:sldMk cId="2898755195" sldId="258"/>
        </pc:sldMkLst>
        <pc:picChg chg="mod">
          <ac:chgData name="DSA - Daiana Belén Escobar" userId="a985d929-ec43-4a68-b2d7-ba722c0a7c2e" providerId="ADAL" clId="{10EED76E-7587-45B7-94D4-07D27E5C9D7C}" dt="2025-03-05T11:13:18.157" v="215" actId="1076"/>
          <ac:picMkLst>
            <pc:docMk/>
            <pc:sldMk cId="2898755195" sldId="258"/>
            <ac:picMk id="3" creationId="{00E26434-2DA0-2A4D-062D-12787D621D6A}"/>
          </ac:picMkLst>
        </pc:picChg>
      </pc:sldChg>
      <pc:sldChg chg="del">
        <pc:chgData name="DSA - Daiana Belén Escobar" userId="a985d929-ec43-4a68-b2d7-ba722c0a7c2e" providerId="ADAL" clId="{10EED76E-7587-45B7-94D4-07D27E5C9D7C}" dt="2025-03-05T11:40:22.983" v="550" actId="47"/>
        <pc:sldMkLst>
          <pc:docMk/>
          <pc:sldMk cId="2882692569" sldId="259"/>
        </pc:sldMkLst>
      </pc:sldChg>
      <pc:sldChg chg="del">
        <pc:chgData name="DSA - Daiana Belén Escobar" userId="a985d929-ec43-4a68-b2d7-ba722c0a7c2e" providerId="ADAL" clId="{10EED76E-7587-45B7-94D4-07D27E5C9D7C}" dt="2025-03-05T11:40:23.759" v="551" actId="47"/>
        <pc:sldMkLst>
          <pc:docMk/>
          <pc:sldMk cId="3004166797" sldId="260"/>
        </pc:sldMkLst>
      </pc:sldChg>
      <pc:sldChg chg="addSp delSp modSp mod ord">
        <pc:chgData name="DSA - Daiana Belén Escobar" userId="a985d929-ec43-4a68-b2d7-ba722c0a7c2e" providerId="ADAL" clId="{10EED76E-7587-45B7-94D4-07D27E5C9D7C}" dt="2025-03-05T11:58:35.464" v="638" actId="1076"/>
        <pc:sldMkLst>
          <pc:docMk/>
          <pc:sldMk cId="3706089113" sldId="261"/>
        </pc:sldMkLst>
        <pc:spChg chg="del">
          <ac:chgData name="DSA - Daiana Belén Escobar" userId="a985d929-ec43-4a68-b2d7-ba722c0a7c2e" providerId="ADAL" clId="{10EED76E-7587-45B7-94D4-07D27E5C9D7C}" dt="2025-03-05T11:39:24.553" v="531" actId="478"/>
          <ac:spMkLst>
            <pc:docMk/>
            <pc:sldMk cId="3706089113" sldId="261"/>
            <ac:spMk id="6" creationId="{A07500BF-9DAA-EADF-C1D4-C7F2DEA2CF54}"/>
          </ac:spMkLst>
        </pc:spChg>
        <pc:spChg chg="mod">
          <ac:chgData name="DSA - Daiana Belén Escobar" userId="a985d929-ec43-4a68-b2d7-ba722c0a7c2e" providerId="ADAL" clId="{10EED76E-7587-45B7-94D4-07D27E5C9D7C}" dt="2025-03-05T11:39:57.940" v="536" actId="20577"/>
          <ac:spMkLst>
            <pc:docMk/>
            <pc:sldMk cId="3706089113" sldId="261"/>
            <ac:spMk id="8" creationId="{79D8D0CF-3F11-68CB-0C5D-9E32F3FC27F3}"/>
          </ac:spMkLst>
        </pc:spChg>
        <pc:picChg chg="add del mod ord">
          <ac:chgData name="DSA - Daiana Belén Escobar" userId="a985d929-ec43-4a68-b2d7-ba722c0a7c2e" providerId="ADAL" clId="{10EED76E-7587-45B7-94D4-07D27E5C9D7C}" dt="2025-03-05T11:56:02.791" v="608" actId="478"/>
          <ac:picMkLst>
            <pc:docMk/>
            <pc:sldMk cId="3706089113" sldId="261"/>
            <ac:picMk id="3" creationId="{F20A7847-A4FC-5AE7-366A-6C1E7005148F}"/>
          </ac:picMkLst>
        </pc:picChg>
        <pc:picChg chg="del">
          <ac:chgData name="DSA - Daiana Belén Escobar" userId="a985d929-ec43-4a68-b2d7-ba722c0a7c2e" providerId="ADAL" clId="{10EED76E-7587-45B7-94D4-07D27E5C9D7C}" dt="2025-03-05T11:38:54.082" v="526" actId="478"/>
          <ac:picMkLst>
            <pc:docMk/>
            <pc:sldMk cId="3706089113" sldId="261"/>
            <ac:picMk id="4" creationId="{A1B2F683-1B21-52E1-989B-AB0FF6A40EF4}"/>
          </ac:picMkLst>
        </pc:picChg>
        <pc:picChg chg="add del mod">
          <ac:chgData name="DSA - Daiana Belén Escobar" userId="a985d929-ec43-4a68-b2d7-ba722c0a7c2e" providerId="ADAL" clId="{10EED76E-7587-45B7-94D4-07D27E5C9D7C}" dt="2025-03-05T11:58:12.573" v="627" actId="478"/>
          <ac:picMkLst>
            <pc:docMk/>
            <pc:sldMk cId="3706089113" sldId="261"/>
            <ac:picMk id="7" creationId="{AD0FA0F3-0C02-B2AA-E978-71779056F5B8}"/>
          </ac:picMkLst>
        </pc:picChg>
        <pc:picChg chg="add del mod ord">
          <ac:chgData name="DSA - Daiana Belén Escobar" userId="a985d929-ec43-4a68-b2d7-ba722c0a7c2e" providerId="ADAL" clId="{10EED76E-7587-45B7-94D4-07D27E5C9D7C}" dt="2025-03-05T11:58:17.099" v="628" actId="478"/>
          <ac:picMkLst>
            <pc:docMk/>
            <pc:sldMk cId="3706089113" sldId="261"/>
            <ac:picMk id="9" creationId="{8487FDA7-F605-51F7-D8B9-268346CF332E}"/>
          </ac:picMkLst>
        </pc:picChg>
        <pc:picChg chg="add mod ord">
          <ac:chgData name="DSA - Daiana Belén Escobar" userId="a985d929-ec43-4a68-b2d7-ba722c0a7c2e" providerId="ADAL" clId="{10EED76E-7587-45B7-94D4-07D27E5C9D7C}" dt="2025-03-05T11:58:35.464" v="638" actId="1076"/>
          <ac:picMkLst>
            <pc:docMk/>
            <pc:sldMk cId="3706089113" sldId="261"/>
            <ac:picMk id="11" creationId="{A2DB0617-65E4-927E-F1D9-29647DF25F9E}"/>
          </ac:picMkLst>
        </pc:picChg>
      </pc:sldChg>
      <pc:sldChg chg="del">
        <pc:chgData name="DSA - Daiana Belén Escobar" userId="a985d929-ec43-4a68-b2d7-ba722c0a7c2e" providerId="ADAL" clId="{10EED76E-7587-45B7-94D4-07D27E5C9D7C}" dt="2025-03-05T11:40:22.276" v="549" actId="47"/>
        <pc:sldMkLst>
          <pc:docMk/>
          <pc:sldMk cId="1066311185" sldId="262"/>
        </pc:sldMkLst>
      </pc:sldChg>
      <pc:sldChg chg="del">
        <pc:chgData name="DSA - Daiana Belén Escobar" userId="a985d929-ec43-4a68-b2d7-ba722c0a7c2e" providerId="ADAL" clId="{10EED76E-7587-45B7-94D4-07D27E5C9D7C}" dt="2025-03-05T11:40:21.595" v="548" actId="47"/>
        <pc:sldMkLst>
          <pc:docMk/>
          <pc:sldMk cId="2578504007" sldId="263"/>
        </pc:sldMkLst>
      </pc:sldChg>
      <pc:sldChg chg="del">
        <pc:chgData name="DSA - Daiana Belén Escobar" userId="a985d929-ec43-4a68-b2d7-ba722c0a7c2e" providerId="ADAL" clId="{10EED76E-7587-45B7-94D4-07D27E5C9D7C}" dt="2025-03-05T11:40:20.926" v="547" actId="47"/>
        <pc:sldMkLst>
          <pc:docMk/>
          <pc:sldMk cId="1268847105" sldId="264"/>
        </pc:sldMkLst>
      </pc:sldChg>
      <pc:sldChg chg="del">
        <pc:chgData name="DSA - Daiana Belén Escobar" userId="a985d929-ec43-4a68-b2d7-ba722c0a7c2e" providerId="ADAL" clId="{10EED76E-7587-45B7-94D4-07D27E5C9D7C}" dt="2025-03-05T11:40:20.229" v="546" actId="47"/>
        <pc:sldMkLst>
          <pc:docMk/>
          <pc:sldMk cId="1519659405" sldId="265"/>
        </pc:sldMkLst>
      </pc:sldChg>
      <pc:sldChg chg="modSp add mod">
        <pc:chgData name="DSA - Daiana Belén Escobar" userId="a985d929-ec43-4a68-b2d7-ba722c0a7c2e" providerId="ADAL" clId="{10EED76E-7587-45B7-94D4-07D27E5C9D7C}" dt="2025-03-05T03:43:50.484" v="19" actId="1076"/>
        <pc:sldMkLst>
          <pc:docMk/>
          <pc:sldMk cId="2077340877" sldId="266"/>
        </pc:sldMkLst>
        <pc:spChg chg="mod">
          <ac:chgData name="DSA - Daiana Belén Escobar" userId="a985d929-ec43-4a68-b2d7-ba722c0a7c2e" providerId="ADAL" clId="{10EED76E-7587-45B7-94D4-07D27E5C9D7C}" dt="2025-03-05T03:43:46.797" v="18" actId="1076"/>
          <ac:spMkLst>
            <pc:docMk/>
            <pc:sldMk cId="2077340877" sldId="266"/>
            <ac:spMk id="4" creationId="{C86B22DF-440D-B6DA-955D-E8FA4A77CC28}"/>
          </ac:spMkLst>
        </pc:spChg>
        <pc:spChg chg="mod">
          <ac:chgData name="DSA - Daiana Belén Escobar" userId="a985d929-ec43-4a68-b2d7-ba722c0a7c2e" providerId="ADAL" clId="{10EED76E-7587-45B7-94D4-07D27E5C9D7C}" dt="2025-03-05T03:43:50.484" v="19" actId="1076"/>
          <ac:spMkLst>
            <pc:docMk/>
            <pc:sldMk cId="2077340877" sldId="266"/>
            <ac:spMk id="8" creationId="{66DC45F1-6B6E-F227-6665-6059501FC2B2}"/>
          </ac:spMkLst>
        </pc:spChg>
      </pc:sldChg>
      <pc:sldChg chg="add del">
        <pc:chgData name="DSA - Daiana Belén Escobar" userId="a985d929-ec43-4a68-b2d7-ba722c0a7c2e" providerId="ADAL" clId="{10EED76E-7587-45B7-94D4-07D27E5C9D7C}" dt="2025-03-05T11:40:14.932" v="544" actId="47"/>
        <pc:sldMkLst>
          <pc:docMk/>
          <pc:sldMk cId="1939565625" sldId="267"/>
        </pc:sldMkLst>
      </pc:sldChg>
      <pc:sldChg chg="addSp delSp modSp add mod ord">
        <pc:chgData name="DSA - Daiana Belén Escobar" userId="a985d929-ec43-4a68-b2d7-ba722c0a7c2e" providerId="ADAL" clId="{10EED76E-7587-45B7-94D4-07D27E5C9D7C}" dt="2025-03-05T03:54:19.867" v="106" actId="1076"/>
        <pc:sldMkLst>
          <pc:docMk/>
          <pc:sldMk cId="848964539" sldId="268"/>
        </pc:sldMkLst>
        <pc:spChg chg="del">
          <ac:chgData name="DSA - Daiana Belén Escobar" userId="a985d929-ec43-4a68-b2d7-ba722c0a7c2e" providerId="ADAL" clId="{10EED76E-7587-45B7-94D4-07D27E5C9D7C}" dt="2025-03-05T03:53:07.159" v="89" actId="478"/>
          <ac:spMkLst>
            <pc:docMk/>
            <pc:sldMk cId="848964539" sldId="268"/>
            <ac:spMk id="6" creationId="{A3053D93-2E1F-FD6F-9818-FA0D732833D8}"/>
          </ac:spMkLst>
        </pc:spChg>
        <pc:spChg chg="mod">
          <ac:chgData name="DSA - Daiana Belén Escobar" userId="a985d929-ec43-4a68-b2d7-ba722c0a7c2e" providerId="ADAL" clId="{10EED76E-7587-45B7-94D4-07D27E5C9D7C}" dt="2025-03-05T03:54:19.867" v="106" actId="1076"/>
          <ac:spMkLst>
            <pc:docMk/>
            <pc:sldMk cId="848964539" sldId="268"/>
            <ac:spMk id="8" creationId="{34681F61-CB44-BA4D-B01D-59D7A0A128C0}"/>
          </ac:spMkLst>
        </pc:spChg>
        <pc:picChg chg="add mod ord">
          <ac:chgData name="DSA - Daiana Belén Escobar" userId="a985d929-ec43-4a68-b2d7-ba722c0a7c2e" providerId="ADAL" clId="{10EED76E-7587-45B7-94D4-07D27E5C9D7C}" dt="2025-03-05T03:52:34.330" v="78" actId="1076"/>
          <ac:picMkLst>
            <pc:docMk/>
            <pc:sldMk cId="848964539" sldId="268"/>
            <ac:picMk id="4" creationId="{0796DC25-3F8A-8A31-4495-490CFD197AA9}"/>
          </ac:picMkLst>
        </pc:picChg>
        <pc:picChg chg="del">
          <ac:chgData name="DSA - Daiana Belén Escobar" userId="a985d929-ec43-4a68-b2d7-ba722c0a7c2e" providerId="ADAL" clId="{10EED76E-7587-45B7-94D4-07D27E5C9D7C}" dt="2025-03-05T03:51:51.416" v="69" actId="478"/>
          <ac:picMkLst>
            <pc:docMk/>
            <pc:sldMk cId="848964539" sldId="268"/>
            <ac:picMk id="16" creationId="{999D9589-4432-8EEF-5944-A1A8F9482FDA}"/>
          </ac:picMkLst>
        </pc:picChg>
      </pc:sldChg>
      <pc:sldChg chg="addSp delSp modSp add mod">
        <pc:chgData name="DSA - Daiana Belén Escobar" userId="a985d929-ec43-4a68-b2d7-ba722c0a7c2e" providerId="ADAL" clId="{10EED76E-7587-45B7-94D4-07D27E5C9D7C}" dt="2025-03-05T11:41:29.734" v="562" actId="1076"/>
        <pc:sldMkLst>
          <pc:docMk/>
          <pc:sldMk cId="429949913" sldId="269"/>
        </pc:sldMkLst>
        <pc:spChg chg="mod">
          <ac:chgData name="DSA - Daiana Belén Escobar" userId="a985d929-ec43-4a68-b2d7-ba722c0a7c2e" providerId="ADAL" clId="{10EED76E-7587-45B7-94D4-07D27E5C9D7C}" dt="2025-03-05T10:34:52.044" v="138" actId="121"/>
          <ac:spMkLst>
            <pc:docMk/>
            <pc:sldMk cId="429949913" sldId="269"/>
            <ac:spMk id="2" creationId="{E7F5B4EA-C289-0448-E28F-5338A2380A50}"/>
          </ac:spMkLst>
        </pc:spChg>
        <pc:spChg chg="del">
          <ac:chgData name="DSA - Daiana Belén Escobar" userId="a985d929-ec43-4a68-b2d7-ba722c0a7c2e" providerId="ADAL" clId="{10EED76E-7587-45B7-94D4-07D27E5C9D7C}" dt="2025-03-05T10:33:24.793" v="121" actId="478"/>
          <ac:spMkLst>
            <pc:docMk/>
            <pc:sldMk cId="429949913" sldId="269"/>
            <ac:spMk id="3" creationId="{37F2A38E-DA9A-2956-397B-ECDA52266BF1}"/>
          </ac:spMkLst>
        </pc:spChg>
        <pc:spChg chg="add mod">
          <ac:chgData name="DSA - Daiana Belén Escobar" userId="a985d929-ec43-4a68-b2d7-ba722c0a7c2e" providerId="ADAL" clId="{10EED76E-7587-45B7-94D4-07D27E5C9D7C}" dt="2025-03-05T10:34:44.928" v="137" actId="1076"/>
          <ac:spMkLst>
            <pc:docMk/>
            <pc:sldMk cId="429949913" sldId="269"/>
            <ac:spMk id="4" creationId="{E4FAB74E-9A3E-A276-065A-8695CCB3FA4E}"/>
          </ac:spMkLst>
        </pc:spChg>
        <pc:spChg chg="mod">
          <ac:chgData name="DSA - Daiana Belén Escobar" userId="a985d929-ec43-4a68-b2d7-ba722c0a7c2e" providerId="ADAL" clId="{10EED76E-7587-45B7-94D4-07D27E5C9D7C}" dt="2025-03-05T10:34:12.979" v="129" actId="1076"/>
          <ac:spMkLst>
            <pc:docMk/>
            <pc:sldMk cId="429949913" sldId="269"/>
            <ac:spMk id="8" creationId="{79D8D0CF-3F11-68CB-0C5D-9E32F3FC27F3}"/>
          </ac:spMkLst>
        </pc:spChg>
        <pc:picChg chg="add mod ord">
          <ac:chgData name="DSA - Daiana Belén Escobar" userId="a985d929-ec43-4a68-b2d7-ba722c0a7c2e" providerId="ADAL" clId="{10EED76E-7587-45B7-94D4-07D27E5C9D7C}" dt="2025-03-05T11:41:29.734" v="562" actId="1076"/>
          <ac:picMkLst>
            <pc:docMk/>
            <pc:sldMk cId="429949913" sldId="269"/>
            <ac:picMk id="6" creationId="{1D9C97B3-EFD4-8AF4-0E39-385F366E3A9B}"/>
          </ac:picMkLst>
        </pc:picChg>
        <pc:picChg chg="del">
          <ac:chgData name="DSA - Daiana Belén Escobar" userId="a985d929-ec43-4a68-b2d7-ba722c0a7c2e" providerId="ADAL" clId="{10EED76E-7587-45B7-94D4-07D27E5C9D7C}" dt="2025-03-05T10:32:42.823" v="108" actId="478"/>
          <ac:picMkLst>
            <pc:docMk/>
            <pc:sldMk cId="429949913" sldId="269"/>
            <ac:picMk id="3074" creationId="{5455F65F-9185-A68C-4CBF-B4DE7BEC9487}"/>
          </ac:picMkLst>
        </pc:picChg>
      </pc:sldChg>
      <pc:sldChg chg="addSp delSp modSp add mod">
        <pc:chgData name="DSA - Daiana Belén Escobar" userId="a985d929-ec43-4a68-b2d7-ba722c0a7c2e" providerId="ADAL" clId="{10EED76E-7587-45B7-94D4-07D27E5C9D7C}" dt="2025-03-05T12:06:07.418" v="732" actId="171"/>
        <pc:sldMkLst>
          <pc:docMk/>
          <pc:sldMk cId="2471814089" sldId="270"/>
        </pc:sldMkLst>
        <pc:spChg chg="mod">
          <ac:chgData name="DSA - Daiana Belén Escobar" userId="a985d929-ec43-4a68-b2d7-ba722c0a7c2e" providerId="ADAL" clId="{10EED76E-7587-45B7-94D4-07D27E5C9D7C}" dt="2025-03-05T10:37:33.693" v="163" actId="1076"/>
          <ac:spMkLst>
            <pc:docMk/>
            <pc:sldMk cId="2471814089" sldId="270"/>
            <ac:spMk id="2" creationId="{377B8273-F38B-5919-96D9-98A51C7CF52D}"/>
          </ac:spMkLst>
        </pc:spChg>
        <pc:spChg chg="mod">
          <ac:chgData name="DSA - Daiana Belén Escobar" userId="a985d929-ec43-4a68-b2d7-ba722c0a7c2e" providerId="ADAL" clId="{10EED76E-7587-45B7-94D4-07D27E5C9D7C}" dt="2025-03-05T12:04:51.234" v="713" actId="21"/>
          <ac:spMkLst>
            <pc:docMk/>
            <pc:sldMk cId="2471814089" sldId="270"/>
            <ac:spMk id="4" creationId="{090E9DB6-0071-A7C3-CEFC-878D896FA7F9}"/>
          </ac:spMkLst>
        </pc:spChg>
        <pc:spChg chg="del">
          <ac:chgData name="DSA - Daiana Belén Escobar" userId="a985d929-ec43-4a68-b2d7-ba722c0a7c2e" providerId="ADAL" clId="{10EED76E-7587-45B7-94D4-07D27E5C9D7C}" dt="2025-03-05T10:37:04.916" v="158" actId="478"/>
          <ac:spMkLst>
            <pc:docMk/>
            <pc:sldMk cId="2471814089" sldId="270"/>
            <ac:spMk id="5" creationId="{CFFB16A4-0C2A-2C7B-A488-DA132AEDCBBC}"/>
          </ac:spMkLst>
        </pc:spChg>
        <pc:spChg chg="del">
          <ac:chgData name="DSA - Daiana Belén Escobar" userId="a985d929-ec43-4a68-b2d7-ba722c0a7c2e" providerId="ADAL" clId="{10EED76E-7587-45B7-94D4-07D27E5C9D7C}" dt="2025-03-05T10:37:06.551" v="159" actId="478"/>
          <ac:spMkLst>
            <pc:docMk/>
            <pc:sldMk cId="2471814089" sldId="270"/>
            <ac:spMk id="7" creationId="{A94CA4B3-FEC6-351A-0410-070FF06802F1}"/>
          </ac:spMkLst>
        </pc:spChg>
        <pc:spChg chg="add mod">
          <ac:chgData name="DSA - Daiana Belén Escobar" userId="a985d929-ec43-4a68-b2d7-ba722c0a7c2e" providerId="ADAL" clId="{10EED76E-7587-45B7-94D4-07D27E5C9D7C}" dt="2025-03-05T12:04:53.848" v="721" actId="1076"/>
          <ac:spMkLst>
            <pc:docMk/>
            <pc:sldMk cId="2471814089" sldId="270"/>
            <ac:spMk id="16" creationId="{B0F6648A-020E-89B9-9153-25AAD5883C44}"/>
          </ac:spMkLst>
        </pc:spChg>
        <pc:picChg chg="mod">
          <ac:chgData name="DSA - Daiana Belén Escobar" userId="a985d929-ec43-4a68-b2d7-ba722c0a7c2e" providerId="ADAL" clId="{10EED76E-7587-45B7-94D4-07D27E5C9D7C}" dt="2025-03-05T12:01:36.835" v="664" actId="1076"/>
          <ac:picMkLst>
            <pc:docMk/>
            <pc:sldMk cId="2471814089" sldId="270"/>
            <ac:picMk id="3" creationId="{00E26434-2DA0-2A4D-062D-12787D621D6A}"/>
          </ac:picMkLst>
        </pc:picChg>
        <pc:picChg chg="add del mod ord">
          <ac:chgData name="DSA - Daiana Belén Escobar" userId="a985d929-ec43-4a68-b2d7-ba722c0a7c2e" providerId="ADAL" clId="{10EED76E-7587-45B7-94D4-07D27E5C9D7C}" dt="2025-03-05T11:42:51.323" v="576" actId="478"/>
          <ac:picMkLst>
            <pc:docMk/>
            <pc:sldMk cId="2471814089" sldId="270"/>
            <ac:picMk id="8" creationId="{ADBCFD0A-AA0A-BCA5-9329-57154B67ACB7}"/>
          </ac:picMkLst>
        </pc:picChg>
        <pc:picChg chg="del">
          <ac:chgData name="DSA - Daiana Belén Escobar" userId="a985d929-ec43-4a68-b2d7-ba722c0a7c2e" providerId="ADAL" clId="{10EED76E-7587-45B7-94D4-07D27E5C9D7C}" dt="2025-03-05T10:37:37.187" v="164" actId="478"/>
          <ac:picMkLst>
            <pc:docMk/>
            <pc:sldMk cId="2471814089" sldId="270"/>
            <ac:picMk id="10" creationId="{FA959A8F-C732-A77F-EA78-8DB982C3A0E5}"/>
          </ac:picMkLst>
        </pc:picChg>
        <pc:picChg chg="add del mod ord">
          <ac:chgData name="DSA - Daiana Belén Escobar" userId="a985d929-ec43-4a68-b2d7-ba722c0a7c2e" providerId="ADAL" clId="{10EED76E-7587-45B7-94D4-07D27E5C9D7C}" dt="2025-03-05T12:00:02.491" v="639" actId="478"/>
          <ac:picMkLst>
            <pc:docMk/>
            <pc:sldMk cId="2471814089" sldId="270"/>
            <ac:picMk id="11" creationId="{58829413-1133-C731-517A-8215BFEBA0F7}"/>
          </ac:picMkLst>
        </pc:picChg>
        <pc:picChg chg="add del mod ord">
          <ac:chgData name="DSA - Daiana Belén Escobar" userId="a985d929-ec43-4a68-b2d7-ba722c0a7c2e" providerId="ADAL" clId="{10EED76E-7587-45B7-94D4-07D27E5C9D7C}" dt="2025-03-05T12:04:48.804" v="702" actId="478"/>
          <ac:picMkLst>
            <pc:docMk/>
            <pc:sldMk cId="2471814089" sldId="270"/>
            <ac:picMk id="13" creationId="{A1176D06-42F7-5749-8444-F7A373437D8E}"/>
          </ac:picMkLst>
        </pc:picChg>
        <pc:picChg chg="add del mod ord">
          <ac:chgData name="DSA - Daiana Belén Escobar" userId="a985d929-ec43-4a68-b2d7-ba722c0a7c2e" providerId="ADAL" clId="{10EED76E-7587-45B7-94D4-07D27E5C9D7C}" dt="2025-03-05T12:04:56.742" v="722" actId="478"/>
          <ac:picMkLst>
            <pc:docMk/>
            <pc:sldMk cId="2471814089" sldId="270"/>
            <ac:picMk id="15" creationId="{ACFD41F2-9D00-39F1-C572-EAC32208130F}"/>
          </ac:picMkLst>
        </pc:picChg>
        <pc:picChg chg="add mod ord">
          <ac:chgData name="DSA - Daiana Belén Escobar" userId="a985d929-ec43-4a68-b2d7-ba722c0a7c2e" providerId="ADAL" clId="{10EED76E-7587-45B7-94D4-07D27E5C9D7C}" dt="2025-03-05T12:06:07.418" v="732" actId="171"/>
          <ac:picMkLst>
            <pc:docMk/>
            <pc:sldMk cId="2471814089" sldId="270"/>
            <ac:picMk id="18" creationId="{37B3571E-A807-922F-CF54-AECEA158B004}"/>
          </ac:picMkLst>
        </pc:picChg>
      </pc:sldChg>
      <pc:sldChg chg="addSp delSp modSp add mod ord">
        <pc:chgData name="DSA - Daiana Belén Escobar" userId="a985d929-ec43-4a68-b2d7-ba722c0a7c2e" providerId="ADAL" clId="{10EED76E-7587-45B7-94D4-07D27E5C9D7C}" dt="2025-03-05T11:27:41.898" v="390" actId="1036"/>
        <pc:sldMkLst>
          <pc:docMk/>
          <pc:sldMk cId="3967944476" sldId="271"/>
        </pc:sldMkLst>
        <pc:spChg chg="add mod">
          <ac:chgData name="DSA - Daiana Belén Escobar" userId="a985d929-ec43-4a68-b2d7-ba722c0a7c2e" providerId="ADAL" clId="{10EED76E-7587-45B7-94D4-07D27E5C9D7C}" dt="2025-03-05T11:27:41.898" v="390" actId="1036"/>
          <ac:spMkLst>
            <pc:docMk/>
            <pc:sldMk cId="3967944476" sldId="271"/>
            <ac:spMk id="2" creationId="{D818CC94-FA7B-E9A7-8B61-21E7CB013F85}"/>
          </ac:spMkLst>
        </pc:spChg>
        <pc:spChg chg="mod">
          <ac:chgData name="DSA - Daiana Belén Escobar" userId="a985d929-ec43-4a68-b2d7-ba722c0a7c2e" providerId="ADAL" clId="{10EED76E-7587-45B7-94D4-07D27E5C9D7C}" dt="2025-03-05T11:26:53.818" v="362" actId="1076"/>
          <ac:spMkLst>
            <pc:docMk/>
            <pc:sldMk cId="3967944476" sldId="271"/>
            <ac:spMk id="6" creationId="{19171A1C-F2B9-C73C-DCD7-425E57E2EE3A}"/>
          </ac:spMkLst>
        </pc:spChg>
        <pc:spChg chg="mod">
          <ac:chgData name="DSA - Daiana Belén Escobar" userId="a985d929-ec43-4a68-b2d7-ba722c0a7c2e" providerId="ADAL" clId="{10EED76E-7587-45B7-94D4-07D27E5C9D7C}" dt="2025-03-05T11:27:41.898" v="390" actId="1036"/>
          <ac:spMkLst>
            <pc:docMk/>
            <pc:sldMk cId="3967944476" sldId="271"/>
            <ac:spMk id="8" creationId="{41AC36E8-FEB2-8E9C-EE8E-DFD422227FD7}"/>
          </ac:spMkLst>
        </pc:spChg>
        <pc:picChg chg="del mod">
          <ac:chgData name="DSA - Daiana Belén Escobar" userId="a985d929-ec43-4a68-b2d7-ba722c0a7c2e" providerId="ADAL" clId="{10EED76E-7587-45B7-94D4-07D27E5C9D7C}" dt="2025-03-05T11:19:29.562" v="275" actId="478"/>
          <ac:picMkLst>
            <pc:docMk/>
            <pc:sldMk cId="3967944476" sldId="271"/>
            <ac:picMk id="3" creationId="{5B9C5035-F6CE-E4F6-8B09-23EE3A80E325}"/>
          </ac:picMkLst>
        </pc:picChg>
        <pc:picChg chg="add del mod ord">
          <ac:chgData name="DSA - Daiana Belén Escobar" userId="a985d929-ec43-4a68-b2d7-ba722c0a7c2e" providerId="ADAL" clId="{10EED76E-7587-45B7-94D4-07D27E5C9D7C}" dt="2025-03-05T11:26:42.628" v="358" actId="478"/>
          <ac:picMkLst>
            <pc:docMk/>
            <pc:sldMk cId="3967944476" sldId="271"/>
            <ac:picMk id="4" creationId="{F51E2CBE-7B97-EE7A-9B5C-B8CFA61DE968}"/>
          </ac:picMkLst>
        </pc:picChg>
        <pc:picChg chg="del">
          <ac:chgData name="DSA - Daiana Belén Escobar" userId="a985d929-ec43-4a68-b2d7-ba722c0a7c2e" providerId="ADAL" clId="{10EED76E-7587-45B7-94D4-07D27E5C9D7C}" dt="2025-03-05T11:12:57.177" v="213" actId="478"/>
          <ac:picMkLst>
            <pc:docMk/>
            <pc:sldMk cId="3967944476" sldId="271"/>
            <ac:picMk id="5" creationId="{0297665B-1F5B-9950-9C2D-890661E9E918}"/>
          </ac:picMkLst>
        </pc:picChg>
        <pc:picChg chg="add mod ord">
          <ac:chgData name="DSA - Daiana Belén Escobar" userId="a985d929-ec43-4a68-b2d7-ba722c0a7c2e" providerId="ADAL" clId="{10EED76E-7587-45B7-94D4-07D27E5C9D7C}" dt="2025-03-05T11:26:45.919" v="360" actId="167"/>
          <ac:picMkLst>
            <pc:docMk/>
            <pc:sldMk cId="3967944476" sldId="271"/>
            <ac:picMk id="7" creationId="{DA5CCB49-CF1F-B822-6F64-4F4A87EF56D1}"/>
          </ac:picMkLst>
        </pc:picChg>
      </pc:sldChg>
      <pc:sldChg chg="addSp delSp modSp add mod">
        <pc:chgData name="DSA - Daiana Belén Escobar" userId="a985d929-ec43-4a68-b2d7-ba722c0a7c2e" providerId="ADAL" clId="{10EED76E-7587-45B7-94D4-07D27E5C9D7C}" dt="2025-03-05T11:26:25.161" v="357" actId="20577"/>
        <pc:sldMkLst>
          <pc:docMk/>
          <pc:sldMk cId="1400349568" sldId="272"/>
        </pc:sldMkLst>
        <pc:spChg chg="mod">
          <ac:chgData name="DSA - Daiana Belén Escobar" userId="a985d929-ec43-4a68-b2d7-ba722c0a7c2e" providerId="ADAL" clId="{10EED76E-7587-45B7-94D4-07D27E5C9D7C}" dt="2025-03-05T11:26:25.161" v="357" actId="20577"/>
          <ac:spMkLst>
            <pc:docMk/>
            <pc:sldMk cId="1400349568" sldId="272"/>
            <ac:spMk id="2" creationId="{4BB3D154-7FDE-DCC8-EF0F-E3EBB3DAE851}"/>
          </ac:spMkLst>
        </pc:spChg>
        <pc:spChg chg="del mod">
          <ac:chgData name="DSA - Daiana Belén Escobar" userId="a985d929-ec43-4a68-b2d7-ba722c0a7c2e" providerId="ADAL" clId="{10EED76E-7587-45B7-94D4-07D27E5C9D7C}" dt="2025-03-05T11:23:28.650" v="326" actId="478"/>
          <ac:spMkLst>
            <pc:docMk/>
            <pc:sldMk cId="1400349568" sldId="272"/>
            <ac:spMk id="6" creationId="{3BEB2EA2-6F87-5B63-D499-6A64AE5CB5BE}"/>
          </ac:spMkLst>
        </pc:spChg>
        <pc:spChg chg="add mod">
          <ac:chgData name="DSA - Daiana Belén Escobar" userId="a985d929-ec43-4a68-b2d7-ba722c0a7c2e" providerId="ADAL" clId="{10EED76E-7587-45B7-94D4-07D27E5C9D7C}" dt="2025-03-05T11:23:29.313" v="327"/>
          <ac:spMkLst>
            <pc:docMk/>
            <pc:sldMk cId="1400349568" sldId="272"/>
            <ac:spMk id="7" creationId="{D81A28A6-4440-D87A-F078-353E72339A80}"/>
          </ac:spMkLst>
        </pc:spChg>
        <pc:spChg chg="mod">
          <ac:chgData name="DSA - Daiana Belén Escobar" userId="a985d929-ec43-4a68-b2d7-ba722c0a7c2e" providerId="ADAL" clId="{10EED76E-7587-45B7-94D4-07D27E5C9D7C}" dt="2025-03-05T11:23:49.272" v="331" actId="1076"/>
          <ac:spMkLst>
            <pc:docMk/>
            <pc:sldMk cId="1400349568" sldId="272"/>
            <ac:spMk id="8" creationId="{69A8AB69-D53D-DB5D-E8DC-335BF350FDBD}"/>
          </ac:spMkLst>
        </pc:spChg>
        <pc:spChg chg="add mod">
          <ac:chgData name="DSA - Daiana Belén Escobar" userId="a985d929-ec43-4a68-b2d7-ba722c0a7c2e" providerId="ADAL" clId="{10EED76E-7587-45B7-94D4-07D27E5C9D7C}" dt="2025-03-05T11:26:21.562" v="356" actId="1076"/>
          <ac:spMkLst>
            <pc:docMk/>
            <pc:sldMk cId="1400349568" sldId="272"/>
            <ac:spMk id="9" creationId="{4E7AD640-F22B-2EDD-58E3-ADCE71B7AFAC}"/>
          </ac:spMkLst>
        </pc:spChg>
        <pc:picChg chg="del">
          <ac:chgData name="DSA - Daiana Belén Escobar" userId="a985d929-ec43-4a68-b2d7-ba722c0a7c2e" providerId="ADAL" clId="{10EED76E-7587-45B7-94D4-07D27E5C9D7C}" dt="2025-03-05T11:13:21.266" v="216" actId="478"/>
          <ac:picMkLst>
            <pc:docMk/>
            <pc:sldMk cId="1400349568" sldId="272"/>
            <ac:picMk id="3" creationId="{6AA27D46-6DF5-7CAE-35D0-1CB554D3FDE1}"/>
          </ac:picMkLst>
        </pc:picChg>
        <pc:picChg chg="add del mod ord">
          <ac:chgData name="DSA - Daiana Belén Escobar" userId="a985d929-ec43-4a68-b2d7-ba722c0a7c2e" providerId="ADAL" clId="{10EED76E-7587-45B7-94D4-07D27E5C9D7C}" dt="2025-03-05T11:19:43.108" v="278" actId="478"/>
          <ac:picMkLst>
            <pc:docMk/>
            <pc:sldMk cId="1400349568" sldId="272"/>
            <ac:picMk id="4" creationId="{281FE19A-C416-4E5C-C0EB-28BD36011B65}"/>
          </ac:picMkLst>
        </pc:picChg>
        <pc:picChg chg="add mod ord">
          <ac:chgData name="DSA - Daiana Belén Escobar" userId="a985d929-ec43-4a68-b2d7-ba722c0a7c2e" providerId="ADAL" clId="{10EED76E-7587-45B7-94D4-07D27E5C9D7C}" dt="2025-03-05T11:21:57.667" v="310" actId="1076"/>
          <ac:picMkLst>
            <pc:docMk/>
            <pc:sldMk cId="1400349568" sldId="272"/>
            <ac:picMk id="5" creationId="{9EB4FB0A-13F7-21C2-5CA1-AFD2A0501719}"/>
          </ac:picMkLst>
        </pc:picChg>
      </pc:sldChg>
      <pc:sldChg chg="addSp delSp modSp add mod">
        <pc:chgData name="DSA - Daiana Belén Escobar" userId="a985d929-ec43-4a68-b2d7-ba722c0a7c2e" providerId="ADAL" clId="{10EED76E-7587-45B7-94D4-07D27E5C9D7C}" dt="2025-03-05T11:25:21.764" v="347" actId="1076"/>
        <pc:sldMkLst>
          <pc:docMk/>
          <pc:sldMk cId="82457423" sldId="273"/>
        </pc:sldMkLst>
        <pc:spChg chg="mod">
          <ac:chgData name="DSA - Daiana Belén Escobar" userId="a985d929-ec43-4a68-b2d7-ba722c0a7c2e" providerId="ADAL" clId="{10EED76E-7587-45B7-94D4-07D27E5C9D7C}" dt="2025-03-05T11:25:17.970" v="346" actId="14100"/>
          <ac:spMkLst>
            <pc:docMk/>
            <pc:sldMk cId="82457423" sldId="273"/>
            <ac:spMk id="2" creationId="{CF3D5899-D450-B464-1421-0F1F796D1857}"/>
          </ac:spMkLst>
        </pc:spChg>
        <pc:spChg chg="add mod">
          <ac:chgData name="DSA - Daiana Belén Escobar" userId="a985d929-ec43-4a68-b2d7-ba722c0a7c2e" providerId="ADAL" clId="{10EED76E-7587-45B7-94D4-07D27E5C9D7C}" dt="2025-03-05T11:25:21.764" v="347" actId="1076"/>
          <ac:spMkLst>
            <pc:docMk/>
            <pc:sldMk cId="82457423" sldId="273"/>
            <ac:spMk id="3" creationId="{FAA67F93-9FBA-22FF-BB12-49D4EE8F1200}"/>
          </ac:spMkLst>
        </pc:spChg>
        <pc:spChg chg="mod">
          <ac:chgData name="DSA - Daiana Belén Escobar" userId="a985d929-ec43-4a68-b2d7-ba722c0a7c2e" providerId="ADAL" clId="{10EED76E-7587-45B7-94D4-07D27E5C9D7C}" dt="2025-03-05T11:22:57.823" v="322" actId="1076"/>
          <ac:spMkLst>
            <pc:docMk/>
            <pc:sldMk cId="82457423" sldId="273"/>
            <ac:spMk id="6" creationId="{8C6716D3-F329-F02F-7E5F-34411D371299}"/>
          </ac:spMkLst>
        </pc:spChg>
        <pc:spChg chg="add mod">
          <ac:chgData name="DSA - Daiana Belén Escobar" userId="a985d929-ec43-4a68-b2d7-ba722c0a7c2e" providerId="ADAL" clId="{10EED76E-7587-45B7-94D4-07D27E5C9D7C}" dt="2025-03-05T11:23:56.059" v="332"/>
          <ac:spMkLst>
            <pc:docMk/>
            <pc:sldMk cId="82457423" sldId="273"/>
            <ac:spMk id="7" creationId="{BD14A7D8-CB19-2357-46DC-13F8439CDB18}"/>
          </ac:spMkLst>
        </pc:spChg>
        <pc:spChg chg="del mod">
          <ac:chgData name="DSA - Daiana Belén Escobar" userId="a985d929-ec43-4a68-b2d7-ba722c0a7c2e" providerId="ADAL" clId="{10EED76E-7587-45B7-94D4-07D27E5C9D7C}" dt="2025-03-05T11:24:15.986" v="338" actId="478"/>
          <ac:spMkLst>
            <pc:docMk/>
            <pc:sldMk cId="82457423" sldId="273"/>
            <ac:spMk id="8" creationId="{F7995650-82F2-0586-1410-F8F505AE5188}"/>
          </ac:spMkLst>
        </pc:spChg>
        <pc:spChg chg="add mod">
          <ac:chgData name="DSA - Daiana Belén Escobar" userId="a985d929-ec43-4a68-b2d7-ba722c0a7c2e" providerId="ADAL" clId="{10EED76E-7587-45B7-94D4-07D27E5C9D7C}" dt="2025-03-05T11:24:25.719" v="339" actId="1076"/>
          <ac:spMkLst>
            <pc:docMk/>
            <pc:sldMk cId="82457423" sldId="273"/>
            <ac:spMk id="9" creationId="{1B598F29-C319-DECF-7842-CDDB580BEDBF}"/>
          </ac:spMkLst>
        </pc:spChg>
        <pc:picChg chg="del">
          <ac:chgData name="DSA - Daiana Belén Escobar" userId="a985d929-ec43-4a68-b2d7-ba722c0a7c2e" providerId="ADAL" clId="{10EED76E-7587-45B7-94D4-07D27E5C9D7C}" dt="2025-03-05T11:19:49.393" v="281" actId="478"/>
          <ac:picMkLst>
            <pc:docMk/>
            <pc:sldMk cId="82457423" sldId="273"/>
            <ac:picMk id="4" creationId="{8BD431C1-AB95-C3C6-309F-F5F4D5B4E09E}"/>
          </ac:picMkLst>
        </pc:picChg>
        <pc:picChg chg="add mod ord">
          <ac:chgData name="DSA - Daiana Belén Escobar" userId="a985d929-ec43-4a68-b2d7-ba722c0a7c2e" providerId="ADAL" clId="{10EED76E-7587-45B7-94D4-07D27E5C9D7C}" dt="2025-03-05T11:19:52.274" v="283" actId="167"/>
          <ac:picMkLst>
            <pc:docMk/>
            <pc:sldMk cId="82457423" sldId="273"/>
            <ac:picMk id="5" creationId="{16BED76A-3C4F-2B6F-DB20-1AB891DB5D5B}"/>
          </ac:picMkLst>
        </pc:picChg>
      </pc:sldChg>
      <pc:sldChg chg="addSp delSp modSp add mod">
        <pc:chgData name="DSA - Daiana Belén Escobar" userId="a985d929-ec43-4a68-b2d7-ba722c0a7c2e" providerId="ADAL" clId="{10EED76E-7587-45B7-94D4-07D27E5C9D7C}" dt="2025-03-05T11:25:00.736" v="343" actId="1076"/>
        <pc:sldMkLst>
          <pc:docMk/>
          <pc:sldMk cId="4167332337" sldId="274"/>
        </pc:sldMkLst>
        <pc:spChg chg="mod">
          <ac:chgData name="DSA - Daiana Belén Escobar" userId="a985d929-ec43-4a68-b2d7-ba722c0a7c2e" providerId="ADAL" clId="{10EED76E-7587-45B7-94D4-07D27E5C9D7C}" dt="2025-03-05T11:25:00.736" v="343" actId="1076"/>
          <ac:spMkLst>
            <pc:docMk/>
            <pc:sldMk cId="4167332337" sldId="274"/>
            <ac:spMk id="2" creationId="{57EA9E9F-803B-B4D1-E622-19E403D54C06}"/>
          </ac:spMkLst>
        </pc:spChg>
        <pc:spChg chg="mod">
          <ac:chgData name="DSA - Daiana Belén Escobar" userId="a985d929-ec43-4a68-b2d7-ba722c0a7c2e" providerId="ADAL" clId="{10EED76E-7587-45B7-94D4-07D27E5C9D7C}" dt="2025-03-05T11:20:45.990" v="296" actId="1076"/>
          <ac:spMkLst>
            <pc:docMk/>
            <pc:sldMk cId="4167332337" sldId="274"/>
            <ac:spMk id="3" creationId="{A0661FA9-7263-8035-5D85-55F57E3BAAD1}"/>
          </ac:spMkLst>
        </pc:spChg>
        <pc:spChg chg="del mod">
          <ac:chgData name="DSA - Daiana Belén Escobar" userId="a985d929-ec43-4a68-b2d7-ba722c0a7c2e" providerId="ADAL" clId="{10EED76E-7587-45B7-94D4-07D27E5C9D7C}" dt="2025-03-05T11:23:32.751" v="328" actId="478"/>
          <ac:spMkLst>
            <pc:docMk/>
            <pc:sldMk cId="4167332337" sldId="274"/>
            <ac:spMk id="6" creationId="{6D324EDE-01B4-3807-115F-91E94095CCD9}"/>
          </ac:spMkLst>
        </pc:spChg>
        <pc:spChg chg="add mod">
          <ac:chgData name="DSA - Daiana Belén Escobar" userId="a985d929-ec43-4a68-b2d7-ba722c0a7c2e" providerId="ADAL" clId="{10EED76E-7587-45B7-94D4-07D27E5C9D7C}" dt="2025-03-05T11:23:33.360" v="329"/>
          <ac:spMkLst>
            <pc:docMk/>
            <pc:sldMk cId="4167332337" sldId="274"/>
            <ac:spMk id="7" creationId="{053CA6E2-E9C5-F825-6A98-223A88C6C049}"/>
          </ac:spMkLst>
        </pc:spChg>
        <pc:spChg chg="mod">
          <ac:chgData name="DSA - Daiana Belén Escobar" userId="a985d929-ec43-4a68-b2d7-ba722c0a7c2e" providerId="ADAL" clId="{10EED76E-7587-45B7-94D4-07D27E5C9D7C}" dt="2025-03-05T11:21:40.380" v="304" actId="12"/>
          <ac:spMkLst>
            <pc:docMk/>
            <pc:sldMk cId="4167332337" sldId="274"/>
            <ac:spMk id="8" creationId="{30EA0A9D-9201-1CAD-1F92-B7F8FBE70FD1}"/>
          </ac:spMkLst>
        </pc:spChg>
        <pc:picChg chg="del">
          <ac:chgData name="DSA - Daiana Belén Escobar" userId="a985d929-ec43-4a68-b2d7-ba722c0a7c2e" providerId="ADAL" clId="{10EED76E-7587-45B7-94D4-07D27E5C9D7C}" dt="2025-03-05T11:19:54.981" v="284" actId="478"/>
          <ac:picMkLst>
            <pc:docMk/>
            <pc:sldMk cId="4167332337" sldId="274"/>
            <ac:picMk id="4" creationId="{C614B4D2-9652-155E-84FF-48687574C2BA}"/>
          </ac:picMkLst>
        </pc:picChg>
        <pc:picChg chg="add mod ord">
          <ac:chgData name="DSA - Daiana Belén Escobar" userId="a985d929-ec43-4a68-b2d7-ba722c0a7c2e" providerId="ADAL" clId="{10EED76E-7587-45B7-94D4-07D27E5C9D7C}" dt="2025-03-05T11:19:58.275" v="286" actId="167"/>
          <ac:picMkLst>
            <pc:docMk/>
            <pc:sldMk cId="4167332337" sldId="274"/>
            <ac:picMk id="5" creationId="{1A106C98-5FF7-FF7D-00CF-5B5A8028A93E}"/>
          </ac:picMkLst>
        </pc:picChg>
      </pc:sldChg>
      <pc:sldChg chg="addSp modSp add mod ord">
        <pc:chgData name="DSA - Daiana Belén Escobar" userId="a985d929-ec43-4a68-b2d7-ba722c0a7c2e" providerId="ADAL" clId="{10EED76E-7587-45B7-94D4-07D27E5C9D7C}" dt="2025-03-05T11:48:39.442" v="597" actId="1076"/>
        <pc:sldMkLst>
          <pc:docMk/>
          <pc:sldMk cId="882813295" sldId="275"/>
        </pc:sldMkLst>
        <pc:spChg chg="mod">
          <ac:chgData name="DSA - Daiana Belén Escobar" userId="a985d929-ec43-4a68-b2d7-ba722c0a7c2e" providerId="ADAL" clId="{10EED76E-7587-45B7-94D4-07D27E5C9D7C}" dt="2025-03-05T11:30:45.185" v="418" actId="1076"/>
          <ac:spMkLst>
            <pc:docMk/>
            <pc:sldMk cId="882813295" sldId="275"/>
            <ac:spMk id="2" creationId="{87BBB476-5160-80D7-ECDA-95666FA6858B}"/>
          </ac:spMkLst>
        </pc:spChg>
        <pc:spChg chg="mod">
          <ac:chgData name="DSA - Daiana Belén Escobar" userId="a985d929-ec43-4a68-b2d7-ba722c0a7c2e" providerId="ADAL" clId="{10EED76E-7587-45B7-94D4-07D27E5C9D7C}" dt="2025-03-05T11:30:30.416" v="416" actId="1076"/>
          <ac:spMkLst>
            <pc:docMk/>
            <pc:sldMk cId="882813295" sldId="275"/>
            <ac:spMk id="4" creationId="{86A57E4F-5B92-D617-5430-2A0DDC89FDC4}"/>
          </ac:spMkLst>
        </pc:spChg>
        <pc:spChg chg="mod">
          <ac:chgData name="DSA - Daiana Belén Escobar" userId="a985d929-ec43-4a68-b2d7-ba722c0a7c2e" providerId="ADAL" clId="{10EED76E-7587-45B7-94D4-07D27E5C9D7C}" dt="2025-03-05T11:30:24.575" v="415" actId="1076"/>
          <ac:spMkLst>
            <pc:docMk/>
            <pc:sldMk cId="882813295" sldId="275"/>
            <ac:spMk id="8" creationId="{9AC5084E-C21E-496C-0817-72707A6F3AFA}"/>
          </ac:spMkLst>
        </pc:spChg>
        <pc:picChg chg="add mod ord">
          <ac:chgData name="DSA - Daiana Belén Escobar" userId="a985d929-ec43-4a68-b2d7-ba722c0a7c2e" providerId="ADAL" clId="{10EED76E-7587-45B7-94D4-07D27E5C9D7C}" dt="2025-03-05T11:48:39.442" v="597" actId="1076"/>
          <ac:picMkLst>
            <pc:docMk/>
            <pc:sldMk cId="882813295" sldId="275"/>
            <ac:picMk id="5" creationId="{75F2D39A-6C4C-D7E4-CDD6-862F5DF3D239}"/>
          </ac:picMkLst>
        </pc:picChg>
      </pc:sldChg>
      <pc:sldChg chg="addSp delSp modSp add mod ord modAnim">
        <pc:chgData name="DSA - Daiana Belén Escobar" userId="a985d929-ec43-4a68-b2d7-ba722c0a7c2e" providerId="ADAL" clId="{10EED76E-7587-45B7-94D4-07D27E5C9D7C}" dt="2025-03-05T11:36:41.625" v="511"/>
        <pc:sldMkLst>
          <pc:docMk/>
          <pc:sldMk cId="46790324" sldId="276"/>
        </pc:sldMkLst>
        <pc:spChg chg="del">
          <ac:chgData name="DSA - Daiana Belén Escobar" userId="a985d929-ec43-4a68-b2d7-ba722c0a7c2e" providerId="ADAL" clId="{10EED76E-7587-45B7-94D4-07D27E5C9D7C}" dt="2025-03-05T11:32:37.464" v="441" actId="478"/>
          <ac:spMkLst>
            <pc:docMk/>
            <pc:sldMk cId="46790324" sldId="276"/>
            <ac:spMk id="2" creationId="{B9FBEA21-2CF1-A739-92F0-08E2BBAAF60F}"/>
          </ac:spMkLst>
        </pc:spChg>
        <pc:spChg chg="del">
          <ac:chgData name="DSA - Daiana Belén Escobar" userId="a985d929-ec43-4a68-b2d7-ba722c0a7c2e" providerId="ADAL" clId="{10EED76E-7587-45B7-94D4-07D27E5C9D7C}" dt="2025-03-05T11:33:51.273" v="465" actId="478"/>
          <ac:spMkLst>
            <pc:docMk/>
            <pc:sldMk cId="46790324" sldId="276"/>
            <ac:spMk id="3" creationId="{5098DA4F-354F-6454-2C68-782C6F668538}"/>
          </ac:spMkLst>
        </pc:spChg>
        <pc:spChg chg="add mod">
          <ac:chgData name="DSA - Daiana Belén Escobar" userId="a985d929-ec43-4a68-b2d7-ba722c0a7c2e" providerId="ADAL" clId="{10EED76E-7587-45B7-94D4-07D27E5C9D7C}" dt="2025-03-05T11:36:10.674" v="503" actId="12"/>
          <ac:spMkLst>
            <pc:docMk/>
            <pc:sldMk cId="46790324" sldId="276"/>
            <ac:spMk id="4" creationId="{965FB2D7-CACE-1F79-2DA2-FE1D3425C756}"/>
          </ac:spMkLst>
        </pc:spChg>
        <pc:spChg chg="add mod">
          <ac:chgData name="DSA - Daiana Belén Escobar" userId="a985d929-ec43-4a68-b2d7-ba722c0a7c2e" providerId="ADAL" clId="{10EED76E-7587-45B7-94D4-07D27E5C9D7C}" dt="2025-03-05T11:36:12.683" v="504" actId="12"/>
          <ac:spMkLst>
            <pc:docMk/>
            <pc:sldMk cId="46790324" sldId="276"/>
            <ac:spMk id="6" creationId="{E7489D2D-3A39-D266-A98A-94F9251AB143}"/>
          </ac:spMkLst>
        </pc:spChg>
        <pc:spChg chg="mod">
          <ac:chgData name="DSA - Daiana Belén Escobar" userId="a985d929-ec43-4a68-b2d7-ba722c0a7c2e" providerId="ADAL" clId="{10EED76E-7587-45B7-94D4-07D27E5C9D7C}" dt="2025-03-05T11:36:03.395" v="501" actId="1076"/>
          <ac:spMkLst>
            <pc:docMk/>
            <pc:sldMk cId="46790324" sldId="276"/>
            <ac:spMk id="7" creationId="{9C72B434-2A26-3072-2A65-E92720A10F36}"/>
          </ac:spMkLst>
        </pc:spChg>
        <pc:spChg chg="mod">
          <ac:chgData name="DSA - Daiana Belén Escobar" userId="a985d929-ec43-4a68-b2d7-ba722c0a7c2e" providerId="ADAL" clId="{10EED76E-7587-45B7-94D4-07D27E5C9D7C}" dt="2025-03-05T11:36:08.616" v="502" actId="12"/>
          <ac:spMkLst>
            <pc:docMk/>
            <pc:sldMk cId="46790324" sldId="276"/>
            <ac:spMk id="8" creationId="{16957A89-175E-7EDD-62DA-EE6D24274777}"/>
          </ac:spMkLst>
        </pc:spChg>
        <pc:spChg chg="add mod">
          <ac:chgData name="DSA - Daiana Belén Escobar" userId="a985d929-ec43-4a68-b2d7-ba722c0a7c2e" providerId="ADAL" clId="{10EED76E-7587-45B7-94D4-07D27E5C9D7C}" dt="2025-03-05T11:36:14.820" v="505" actId="12"/>
          <ac:spMkLst>
            <pc:docMk/>
            <pc:sldMk cId="46790324" sldId="276"/>
            <ac:spMk id="9" creationId="{A1073466-5161-51E2-36BC-12F04AD29FA1}"/>
          </ac:spMkLst>
        </pc:spChg>
        <pc:spChg chg="add mod">
          <ac:chgData name="DSA - Daiana Belén Escobar" userId="a985d929-ec43-4a68-b2d7-ba722c0a7c2e" providerId="ADAL" clId="{10EED76E-7587-45B7-94D4-07D27E5C9D7C}" dt="2025-03-05T11:36:17.728" v="506" actId="12"/>
          <ac:spMkLst>
            <pc:docMk/>
            <pc:sldMk cId="46790324" sldId="276"/>
            <ac:spMk id="10" creationId="{2DEEBC22-7E3D-DB50-A9AC-CAB14CCCD981}"/>
          </ac:spMkLst>
        </pc:spChg>
        <pc:picChg chg="mod">
          <ac:chgData name="DSA - Daiana Belén Escobar" userId="a985d929-ec43-4a68-b2d7-ba722c0a7c2e" providerId="ADAL" clId="{10EED76E-7587-45B7-94D4-07D27E5C9D7C}" dt="2025-03-05T11:34:57.418" v="487" actId="1076"/>
          <ac:picMkLst>
            <pc:docMk/>
            <pc:sldMk cId="46790324" sldId="276"/>
            <ac:picMk id="5" creationId="{3BEBE16F-7EF9-4A5C-CB35-09C766776620}"/>
          </ac:picMkLst>
        </pc:picChg>
      </pc:sldChg>
      <pc:sldChg chg="addSp delSp modSp add mod delAnim">
        <pc:chgData name="DSA - Daiana Belén Escobar" userId="a985d929-ec43-4a68-b2d7-ba722c0a7c2e" providerId="ADAL" clId="{10EED76E-7587-45B7-94D4-07D27E5C9D7C}" dt="2025-03-05T11:40:12.354" v="543" actId="171"/>
        <pc:sldMkLst>
          <pc:docMk/>
          <pc:sldMk cId="959807282" sldId="277"/>
        </pc:sldMkLst>
        <pc:spChg chg="mod">
          <ac:chgData name="DSA - Daiana Belén Escobar" userId="a985d929-ec43-4a68-b2d7-ba722c0a7c2e" providerId="ADAL" clId="{10EED76E-7587-45B7-94D4-07D27E5C9D7C}" dt="2025-03-05T11:37:49.187" v="517" actId="20577"/>
          <ac:spMkLst>
            <pc:docMk/>
            <pc:sldMk cId="959807282" sldId="277"/>
            <ac:spMk id="2" creationId="{CF034B11-B299-6010-6845-CBD86C4F2D99}"/>
          </ac:spMkLst>
        </pc:spChg>
        <pc:spChg chg="mod">
          <ac:chgData name="DSA - Daiana Belén Escobar" userId="a985d929-ec43-4a68-b2d7-ba722c0a7c2e" providerId="ADAL" clId="{10EED76E-7587-45B7-94D4-07D27E5C9D7C}" dt="2025-03-05T11:38:03.727" v="520"/>
          <ac:spMkLst>
            <pc:docMk/>
            <pc:sldMk cId="959807282" sldId="277"/>
            <ac:spMk id="4" creationId="{7C29B036-A26A-BE09-FC38-7815E472F22D}"/>
          </ac:spMkLst>
        </pc:spChg>
        <pc:spChg chg="del">
          <ac:chgData name="DSA - Daiana Belén Escobar" userId="a985d929-ec43-4a68-b2d7-ba722c0a7c2e" providerId="ADAL" clId="{10EED76E-7587-45B7-94D4-07D27E5C9D7C}" dt="2025-03-05T11:38:06.372" v="521" actId="478"/>
          <ac:spMkLst>
            <pc:docMk/>
            <pc:sldMk cId="959807282" sldId="277"/>
            <ac:spMk id="7" creationId="{D3B1FE49-0F1B-5942-8CF1-65D92A1EA740}"/>
          </ac:spMkLst>
        </pc:spChg>
        <pc:picChg chg="add mod ord">
          <ac:chgData name="DSA - Daiana Belén Escobar" userId="a985d929-ec43-4a68-b2d7-ba722c0a7c2e" providerId="ADAL" clId="{10EED76E-7587-45B7-94D4-07D27E5C9D7C}" dt="2025-03-05T11:40:12.354" v="543" actId="171"/>
          <ac:picMkLst>
            <pc:docMk/>
            <pc:sldMk cId="959807282" sldId="277"/>
            <ac:picMk id="5" creationId="{ABAB262B-89A6-3203-AC0C-F06382287D0E}"/>
          </ac:picMkLst>
        </pc:picChg>
        <pc:picChg chg="del">
          <ac:chgData name="DSA - Daiana Belén Escobar" userId="a985d929-ec43-4a68-b2d7-ba722c0a7c2e" providerId="ADAL" clId="{10EED76E-7587-45B7-94D4-07D27E5C9D7C}" dt="2025-03-05T11:40:06.218" v="537" actId="478"/>
          <ac:picMkLst>
            <pc:docMk/>
            <pc:sldMk cId="959807282" sldId="277"/>
            <ac:picMk id="6" creationId="{CDA52B00-091B-6F40-D4B0-6C97270D1FD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FDC1EF6-B7EB-31C0-443E-E0CD1E2F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id="{3736A5F8-EB4E-E412-136D-3BADB822B8E9}"/>
              </a:ext>
            </a:extLst>
          </p:cNvPr>
          <p:cNvSpPr/>
          <p:nvPr/>
        </p:nvSpPr>
        <p:spPr>
          <a:xfrm>
            <a:off x="3902364" y="4321405"/>
            <a:ext cx="905164" cy="400110"/>
          </a:xfrm>
          <a:prstGeom prst="round2Diag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3805380" y="1665069"/>
            <a:ext cx="5430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EMBAIXADORES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DO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0F825EF-A570-359C-F276-EA136556E659}"/>
              </a:ext>
            </a:extLst>
          </p:cNvPr>
          <p:cNvSpPr txBox="1"/>
          <p:nvPr/>
        </p:nvSpPr>
        <p:spPr>
          <a:xfrm>
            <a:off x="3731489" y="1972285"/>
            <a:ext cx="97191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REINO</a:t>
            </a:r>
            <a:endParaRPr kumimoji="0" lang="pt-BR" sz="1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67EAAC4-4878-C730-1CA3-1BC94DEEC2A2}"/>
              </a:ext>
            </a:extLst>
          </p:cNvPr>
          <p:cNvSpPr txBox="1"/>
          <p:nvPr/>
        </p:nvSpPr>
        <p:spPr>
          <a:xfrm>
            <a:off x="3980872" y="4730751"/>
            <a:ext cx="5823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Semana 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Reavivamento Espiritual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3980872" y="4330641"/>
            <a:ext cx="826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173C1-2984-0772-64B9-EC014C815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A106C98-5FF7-FF7D-00CF-5B5A8028A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0EA0A9D-9201-1CAD-1F92-B7F8FBE70FD1}"/>
              </a:ext>
            </a:extLst>
          </p:cNvPr>
          <p:cNvSpPr txBox="1"/>
          <p:nvPr/>
        </p:nvSpPr>
        <p:spPr>
          <a:xfrm>
            <a:off x="3205501" y="1695992"/>
            <a:ext cx="578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prática da </a:t>
            </a:r>
            <a:r>
              <a:rPr lang="pt-BR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liberalidade sistemática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7EA9E9F-803B-B4D1-E622-19E403D54C06}"/>
              </a:ext>
            </a:extLst>
          </p:cNvPr>
          <p:cNvSpPr txBox="1"/>
          <p:nvPr/>
        </p:nvSpPr>
        <p:spPr>
          <a:xfrm>
            <a:off x="723898" y="2549477"/>
            <a:ext cx="107441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“A constante prática do plano divino de doação sistemática enfraquece a avareza e estimula a liberalidade. (...) Deus conhece o perigo que nos rodeia, e nos protegeu com meios para evitar nossa ruína. Ele requer o constante exercício da beneficência, a fim de que a força do hábito em boas obras quebre a força do hábito no sentido contrário.”</a:t>
            </a:r>
            <a:endParaRPr lang="pt-BR" sz="2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0661FA9-7263-8035-5D85-55F57E3BAAD1}"/>
              </a:ext>
            </a:extLst>
          </p:cNvPr>
          <p:cNvSpPr txBox="1"/>
          <p:nvPr/>
        </p:nvSpPr>
        <p:spPr>
          <a:xfrm>
            <a:off x="3736306" y="5741324"/>
            <a:ext cx="4719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(Testemunhos para a igreja, p. 548)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53CA6E2-E9C5-F825-6A98-223A88C6C049}"/>
              </a:ext>
            </a:extLst>
          </p:cNvPr>
          <p:cNvSpPr txBox="1"/>
          <p:nvPr/>
        </p:nvSpPr>
        <p:spPr>
          <a:xfrm>
            <a:off x="3008185" y="830248"/>
            <a:ext cx="617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Como vencer?</a:t>
            </a:r>
          </a:p>
        </p:txBody>
      </p:sp>
    </p:spTree>
    <p:extLst>
      <p:ext uri="{BB962C8B-B14F-4D97-AF65-F5344CB8AC3E}">
        <p14:creationId xmlns:p14="http://schemas.microsoft.com/office/powerpoint/2010/main" val="4167332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D0E02-A88A-5B19-47F5-E3EBA551F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no interior, mesa, brinquedo, computer&#10;&#10;O conteúdo gerado por IA pode estar incorreto.">
            <a:extLst>
              <a:ext uri="{FF2B5EF4-FFF2-40B4-BE49-F238E27FC236}">
                <a16:creationId xmlns:a16="http://schemas.microsoft.com/office/drawing/2014/main" id="{75F2D39A-6C4C-D7E4-CDD6-862F5DF3D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566" y="0"/>
            <a:ext cx="10287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8975384-5A95-AE88-F4EC-B0629F0E8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AC5084E-C21E-496C-0817-72707A6F3AFA}"/>
              </a:ext>
            </a:extLst>
          </p:cNvPr>
          <p:cNvSpPr txBox="1"/>
          <p:nvPr/>
        </p:nvSpPr>
        <p:spPr>
          <a:xfrm>
            <a:off x="4667249" y="2051975"/>
            <a:ext cx="673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Para ter contentamento cristão, além de comunhão com Deus e liberalidade para vencer a avareza, é preciso superar o consumismo dessa sociedade de vaidades.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7BBB476-5160-80D7-ECDA-95666FA6858B}"/>
              </a:ext>
            </a:extLst>
          </p:cNvPr>
          <p:cNvSpPr txBox="1"/>
          <p:nvPr/>
        </p:nvSpPr>
        <p:spPr>
          <a:xfrm>
            <a:off x="4195510" y="1047443"/>
            <a:ext cx="7205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SUPERANDO O CONSUMISMO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6A57E4F-5B92-D617-5430-2A0DDC89FDC4}"/>
              </a:ext>
            </a:extLst>
          </p:cNvPr>
          <p:cNvSpPr txBox="1"/>
          <p:nvPr/>
        </p:nvSpPr>
        <p:spPr>
          <a:xfrm>
            <a:off x="4909886" y="4000201"/>
            <a:ext cx="6491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consumismo produz endividamento. E o consumismo, depois, gera consumição da pessoa, da família, da paz e às vezes da honestidade e da fé, impossibilitando a salvação.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13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04DA5-8216-431A-F26E-98F8C436A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BEBE16F-7EF9-4A5C-CB35-09C766776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6957A89-175E-7EDD-62DA-EE6D24274777}"/>
              </a:ext>
            </a:extLst>
          </p:cNvPr>
          <p:cNvSpPr txBox="1"/>
          <p:nvPr/>
        </p:nvSpPr>
        <p:spPr>
          <a:xfrm>
            <a:off x="1181097" y="2299727"/>
            <a:ext cx="578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Não se precipite na compra.</a:t>
            </a:r>
            <a:endParaRPr lang="pt-BR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C72B434-2A26-3072-2A65-E92720A10F36}"/>
              </a:ext>
            </a:extLst>
          </p:cNvPr>
          <p:cNvSpPr txBox="1"/>
          <p:nvPr/>
        </p:nvSpPr>
        <p:spPr>
          <a:xfrm>
            <a:off x="1181096" y="971970"/>
            <a:ext cx="982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Reflexões práticas na hora de comprar: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65FB2D7-CACE-1F79-2DA2-FE1D3425C756}"/>
              </a:ext>
            </a:extLst>
          </p:cNvPr>
          <p:cNvSpPr txBox="1"/>
          <p:nvPr/>
        </p:nvSpPr>
        <p:spPr>
          <a:xfrm>
            <a:off x="1181097" y="3017466"/>
            <a:ext cx="8848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Questione a real necessidade e seus motivos ao comprar</a:t>
            </a:r>
            <a:endParaRPr lang="pt-BR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7489D2D-3A39-D266-A98A-94F9251AB143}"/>
              </a:ext>
            </a:extLst>
          </p:cNvPr>
          <p:cNvSpPr txBox="1"/>
          <p:nvPr/>
        </p:nvSpPr>
        <p:spPr>
          <a:xfrm>
            <a:off x="1181097" y="3735206"/>
            <a:ext cx="578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Pergunte se pode viver sem o produto</a:t>
            </a:r>
            <a:endParaRPr lang="pt-BR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1073466-5161-51E2-36BC-12F04AD29FA1}"/>
              </a:ext>
            </a:extLst>
          </p:cNvPr>
          <p:cNvSpPr txBox="1"/>
          <p:nvPr/>
        </p:nvSpPr>
        <p:spPr>
          <a:xfrm>
            <a:off x="1181096" y="4452945"/>
            <a:ext cx="8848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Será que não há uso melhor para o dinheiro no momento?</a:t>
            </a:r>
            <a:endParaRPr lang="pt-BR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DEEBC22-7E3D-DB50-A9AC-CAB14CCCD981}"/>
              </a:ext>
            </a:extLst>
          </p:cNvPr>
          <p:cNvSpPr txBox="1"/>
          <p:nvPr/>
        </p:nvSpPr>
        <p:spPr>
          <a:xfrm>
            <a:off x="1181096" y="5170685"/>
            <a:ext cx="7181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Posso comprar com folga, sem me endividar?</a:t>
            </a:r>
            <a:endParaRPr lang="pt-BR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6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A20B-CA3C-BAC8-710F-4F3B254D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Criança sentada em banco de madeira&#10;&#10;O conteúdo gerado por IA pode estar incorreto.">
            <a:extLst>
              <a:ext uri="{FF2B5EF4-FFF2-40B4-BE49-F238E27FC236}">
                <a16:creationId xmlns:a16="http://schemas.microsoft.com/office/drawing/2014/main" id="{A2DB0617-65E4-927E-F1D9-29647DF25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329" y="-326827"/>
            <a:ext cx="12362857" cy="718482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0FA0F3-0C02-B2AA-E978-71779056F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" y="-326827"/>
            <a:ext cx="12773025" cy="718482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9D8D0CF-3F11-68CB-0C5D-9E32F3FC27F3}"/>
              </a:ext>
            </a:extLst>
          </p:cNvPr>
          <p:cNvSpPr txBox="1"/>
          <p:nvPr/>
        </p:nvSpPr>
        <p:spPr>
          <a:xfrm>
            <a:off x="5229225" y="1874727"/>
            <a:ext cx="56240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verdadeiro lucro da vida é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piedade com contentamento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É amor a Deus 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sem se deixar dominar 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por essa incontrolável busca por dinheiro e consumo a qualquer preço material ou espiritual.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89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BAB262B-89A6-3203-AC0C-F06382287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F034B11-B299-6010-6845-CBD86C4F2D99}"/>
              </a:ext>
            </a:extLst>
          </p:cNvPr>
          <p:cNvSpPr txBox="1"/>
          <p:nvPr/>
        </p:nvSpPr>
        <p:spPr>
          <a:xfrm>
            <a:off x="957262" y="2359026"/>
            <a:ext cx="10448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125"/>
              </a:spcAft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1)</a:t>
            </a:r>
            <a:r>
              <a:rPr kumimoji="0" lang="pt-BR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 </a:t>
            </a:r>
            <a:r>
              <a:rPr lang="pt-BR" sz="2800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Tenho comportamento consumista e gasto dinheiro em coisas que não são realmente necessárias?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C29B036-A26A-BE09-FC38-7815E472F22D}"/>
              </a:ext>
            </a:extLst>
          </p:cNvPr>
          <p:cNvSpPr txBox="1"/>
          <p:nvPr/>
        </p:nvSpPr>
        <p:spPr>
          <a:xfrm>
            <a:off x="957263" y="3607463"/>
            <a:ext cx="1044892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125"/>
              </a:spcAft>
              <a:defRPr/>
            </a:pPr>
            <a:r>
              <a:rPr lang="pt-BR" sz="2800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2) Tenho dedicado tempo para minha vida espiritual, lendo a Bíblia, orando e me envolvendo com a obra de Cristo, ou minha busca por coisas materiais tem me impedido de buscar o reino de Deus?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17D042-4D90-C852-BE21-F304ABDF3134}"/>
              </a:ext>
            </a:extLst>
          </p:cNvPr>
          <p:cNvSpPr txBox="1"/>
          <p:nvPr/>
        </p:nvSpPr>
        <p:spPr>
          <a:xfrm>
            <a:off x="957262" y="1124938"/>
            <a:ext cx="6671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REFLITA: </a:t>
            </a:r>
          </a:p>
        </p:txBody>
      </p:sp>
    </p:spTree>
    <p:extLst>
      <p:ext uri="{BB962C8B-B14F-4D97-AF65-F5344CB8AC3E}">
        <p14:creationId xmlns:p14="http://schemas.microsoft.com/office/powerpoint/2010/main" val="95980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2CA7-4F09-EB31-F34E-4616EC99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B2CE5D4-A564-DA78-EA72-581E43205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DC45F1-6B6E-F227-6665-6059501FC2B2}"/>
              </a:ext>
            </a:extLst>
          </p:cNvPr>
          <p:cNvSpPr txBox="1"/>
          <p:nvPr/>
        </p:nvSpPr>
        <p:spPr>
          <a:xfrm>
            <a:off x="1481470" y="4763881"/>
            <a:ext cx="9229060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0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“Mas é grande ganho a piedade com contentamento. Porque nada trouxemos para este mundo, e manifesto é que nada podemos levar dele.”</a:t>
            </a:r>
          </a:p>
          <a:p>
            <a:pPr algn="ctr">
              <a:spcAft>
                <a:spcPts val="1125"/>
              </a:spcAft>
            </a:pPr>
            <a:endParaRPr lang="pt-BR" sz="2000" b="0" i="0" dirty="0">
              <a:solidFill>
                <a:schemeClr val="bg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ctr">
              <a:spcAft>
                <a:spcPts val="1125"/>
              </a:spcAft>
            </a:pPr>
            <a:r>
              <a:rPr lang="pt-BR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1Timóteo 6:6-7</a:t>
            </a:r>
            <a:endParaRPr lang="pt-BR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6B22DF-440D-B6DA-955D-E8FA4A77CC28}"/>
              </a:ext>
            </a:extLst>
          </p:cNvPr>
          <p:cNvSpPr txBox="1"/>
          <p:nvPr/>
        </p:nvSpPr>
        <p:spPr>
          <a:xfrm>
            <a:off x="2199986" y="1505341"/>
            <a:ext cx="779202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CONTENTAMENTO X</a:t>
            </a:r>
          </a:p>
          <a:p>
            <a:pPr algn="ctr"/>
            <a:r>
              <a:rPr lang="pt-BR" sz="5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AVAREZA E CONSUMISMO</a:t>
            </a:r>
          </a:p>
        </p:txBody>
      </p:sp>
    </p:spTree>
    <p:extLst>
      <p:ext uri="{BB962C8B-B14F-4D97-AF65-F5344CB8AC3E}">
        <p14:creationId xmlns:p14="http://schemas.microsoft.com/office/powerpoint/2010/main" val="2077340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AEE4126-784E-5EFB-B028-3C7430804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19063CA-0408-2F61-963C-F809E939CF6F}"/>
              </a:ext>
            </a:extLst>
          </p:cNvPr>
          <p:cNvSpPr txBox="1"/>
          <p:nvPr/>
        </p:nvSpPr>
        <p:spPr>
          <a:xfrm>
            <a:off x="4772890" y="4655888"/>
            <a:ext cx="264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(Lucas 12:15)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2385674" y="2317080"/>
            <a:ext cx="7420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Acautelai-vos e guardai-vos da avareza, porque a vida de qualquer não consiste na abundância do que possui.</a:t>
            </a:r>
            <a:endParaRPr lang="pt-BR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20F9604-0422-829E-9EA9-63E09D53DA24}"/>
              </a:ext>
            </a:extLst>
          </p:cNvPr>
          <p:cNvSpPr txBox="1"/>
          <p:nvPr/>
        </p:nvSpPr>
        <p:spPr>
          <a:xfrm>
            <a:off x="1244598" y="1471666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3C87AC7-8454-B7A9-F1CA-3391AD003CA6}"/>
              </a:ext>
            </a:extLst>
          </p:cNvPr>
          <p:cNvSpPr txBox="1"/>
          <p:nvPr/>
        </p:nvSpPr>
        <p:spPr>
          <a:xfrm>
            <a:off x="9007762" y="3009578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EB103-F3D9-7739-A994-0ED503F75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os braços abertos&#10;&#10;O conteúdo gerado por IA pode estar incorreto.">
            <a:extLst>
              <a:ext uri="{FF2B5EF4-FFF2-40B4-BE49-F238E27FC236}">
                <a16:creationId xmlns:a16="http://schemas.microsoft.com/office/drawing/2014/main" id="{0796DC25-3F8A-8A31-4495-490CFD197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174" y="-95865"/>
            <a:ext cx="10026503" cy="695386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905208A-D6B2-3809-13C6-1701F5A39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4681F61-CB44-BA4D-B01D-59D7A0A128C0}"/>
              </a:ext>
            </a:extLst>
          </p:cNvPr>
          <p:cNvSpPr txBox="1"/>
          <p:nvPr/>
        </p:nvSpPr>
        <p:spPr>
          <a:xfrm>
            <a:off x="964454" y="1588752"/>
            <a:ext cx="5996784" cy="368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Deus nos deu muitos prazeres edênicos, quase irresistíveis, que ainda podem ser desfrutados mesmo neste mundo imperfeito.</a:t>
            </a:r>
          </a:p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pecado não está em usufruir alegrias lícitas, mas nos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extremos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e no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descontrole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no uso do que é bom.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964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A20B-CA3C-BAC8-710F-4F3B254D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essoa cortando carne na mesa&#10;&#10;O conteúdo gerado por IA pode estar incorreto.">
            <a:extLst>
              <a:ext uri="{FF2B5EF4-FFF2-40B4-BE49-F238E27FC236}">
                <a16:creationId xmlns:a16="http://schemas.microsoft.com/office/drawing/2014/main" id="{1D9C97B3-EFD4-8AF4-0E39-385F366E3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647" y="-1"/>
            <a:ext cx="9143999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0FA0F3-0C02-B2AA-E978-71779056F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9D8D0CF-3F11-68CB-0C5D-9E32F3FC27F3}"/>
              </a:ext>
            </a:extLst>
          </p:cNvPr>
          <p:cNvSpPr txBox="1"/>
          <p:nvPr/>
        </p:nvSpPr>
        <p:spPr>
          <a:xfrm>
            <a:off x="5276850" y="2518700"/>
            <a:ext cx="5595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comunhão com Deus é uma experiência no Espírito Santo, o qual produz temperança (</a:t>
            </a:r>
            <a:r>
              <a:rPr lang="pt-BR" sz="24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Gl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5:22), fazendo com que nosso foco fique nas coisas espirituais.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7F5B4EA-C289-0448-E28F-5338A2380A50}"/>
              </a:ext>
            </a:extLst>
          </p:cNvPr>
          <p:cNvSpPr txBox="1"/>
          <p:nvPr/>
        </p:nvSpPr>
        <p:spPr>
          <a:xfrm>
            <a:off x="4909886" y="1041723"/>
            <a:ext cx="5962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MANTENDO COMUNHÃO COM DEUS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4FAB74E-9A3E-A276-065A-8695CCB3FA4E}"/>
              </a:ext>
            </a:extLst>
          </p:cNvPr>
          <p:cNvSpPr txBox="1"/>
          <p:nvPr/>
        </p:nvSpPr>
        <p:spPr>
          <a:xfrm>
            <a:off x="5276850" y="4611230"/>
            <a:ext cx="5595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Somente a comunhão com Deus oferece graça para vencer a avareza e amar a Deus acima de todas as coisas e ao semelhante como a si mesmo.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949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Mão segurando embalagem de plástico&#10;&#10;O conteúdo gerado por IA pode estar incorreto.">
            <a:extLst>
              <a:ext uri="{FF2B5EF4-FFF2-40B4-BE49-F238E27FC236}">
                <a16:creationId xmlns:a16="http://schemas.microsoft.com/office/drawing/2014/main" id="{37B3571E-A807-922F-CF54-AECEA158B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44" y="-5040"/>
            <a:ext cx="9454718" cy="685799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0E26434-2DA0-2A4D-062D-12787D621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77B8273-F38B-5919-96D9-98A51C7CF52D}"/>
              </a:ext>
            </a:extLst>
          </p:cNvPr>
          <p:cNvSpPr txBox="1"/>
          <p:nvPr/>
        </p:nvSpPr>
        <p:spPr>
          <a:xfrm>
            <a:off x="1040664" y="1490940"/>
            <a:ext cx="5690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RESISTIR À AVAREZA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90E9DB6-0071-A7C3-CEFC-878D896FA7F9}"/>
              </a:ext>
            </a:extLst>
          </p:cNvPr>
          <p:cNvSpPr txBox="1"/>
          <p:nvPr/>
        </p:nvSpPr>
        <p:spPr>
          <a:xfrm>
            <a:off x="1040664" y="3043435"/>
            <a:ext cx="63694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600" b="1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“Não podeis servir a dois senhores (...) não podeis servir a Deus e às riquezas.”</a:t>
            </a:r>
            <a:endParaRPr lang="pt-BR" sz="26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0F6648A-020E-89B9-9153-25AAD5883C44}"/>
              </a:ext>
            </a:extLst>
          </p:cNvPr>
          <p:cNvSpPr txBox="1"/>
          <p:nvPr/>
        </p:nvSpPr>
        <p:spPr>
          <a:xfrm>
            <a:off x="4225372" y="4122488"/>
            <a:ext cx="264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</a:t>
            </a:r>
            <a:r>
              <a:rPr lang="pt-BR" sz="2000" b="1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Mateo 6:24</a:t>
            </a:r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1814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2432D-20E3-8026-1A8B-0A730FFE7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A5CCB49-CF1F-B822-6F64-4F4A87EF5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9171A1C-F2B9-C73C-DCD7-425E57E2EE3A}"/>
              </a:ext>
            </a:extLst>
          </p:cNvPr>
          <p:cNvSpPr txBox="1"/>
          <p:nvPr/>
        </p:nvSpPr>
        <p:spPr>
          <a:xfrm>
            <a:off x="3008186" y="916059"/>
            <a:ext cx="617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Como nasce a avareza?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1AC36E8-FEB2-8E9C-EE8E-DFD422227FD7}"/>
              </a:ext>
            </a:extLst>
          </p:cNvPr>
          <p:cNvSpPr txBox="1"/>
          <p:nvPr/>
        </p:nvSpPr>
        <p:spPr>
          <a:xfrm>
            <a:off x="1631371" y="2175280"/>
            <a:ext cx="8588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pecado estabelece uma relação de “amor” entre o ser humano e o dinheiro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818CC94-FA7B-E9A7-8B61-21E7CB013F85}"/>
              </a:ext>
            </a:extLst>
          </p:cNvPr>
          <p:cNvSpPr txBox="1"/>
          <p:nvPr/>
        </p:nvSpPr>
        <p:spPr>
          <a:xfrm>
            <a:off x="1631371" y="3376637"/>
            <a:ext cx="85889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pt-BR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apóstolo usa outra palavra </a:t>
            </a:r>
            <a:r>
              <a:rPr lang="pt-BR" sz="24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filargueria</a:t>
            </a:r>
            <a:r>
              <a:rPr lang="pt-BR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para “amor ao dinheiro”: (amor ao dinheiro, avareza) “que é a raiz de toda espécie de males; e nessa cobiça alguns se desviaram da fé, e se traspassaram a si mesmos com muitas dores” (1Tm 6:10).</a:t>
            </a:r>
          </a:p>
        </p:txBody>
      </p:sp>
    </p:spTree>
    <p:extLst>
      <p:ext uri="{BB962C8B-B14F-4D97-AF65-F5344CB8AC3E}">
        <p14:creationId xmlns:p14="http://schemas.microsoft.com/office/powerpoint/2010/main" val="3967944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A2009-A521-2CEB-3858-E5EEC99EA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EB4FB0A-13F7-21C2-5CA1-AFD2A0501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9A8AB69-D53D-DB5D-E8DC-335BF350FDBD}"/>
              </a:ext>
            </a:extLst>
          </p:cNvPr>
          <p:cNvSpPr txBox="1"/>
          <p:nvPr/>
        </p:nvSpPr>
        <p:spPr>
          <a:xfrm>
            <a:off x="1378955" y="1638020"/>
            <a:ext cx="9434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Orando por domínio próprio e mortificando o pecado da avareza.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BB3D154-7FDE-DCC8-EF0F-E3EBB3DAE851}"/>
              </a:ext>
            </a:extLst>
          </p:cNvPr>
          <p:cNvSpPr txBox="1"/>
          <p:nvPr/>
        </p:nvSpPr>
        <p:spPr>
          <a:xfrm>
            <a:off x="2285996" y="3009350"/>
            <a:ext cx="7619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“Mortificai, pois, os vossos membros, que estão sobre a terra: a prostituição, a impureza, a afeição desordenada, a vil concupiscência, e a avareza, que é idolatria.”</a:t>
            </a:r>
            <a:endParaRPr lang="pt-BR" sz="2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81A28A6-4440-D87A-F078-353E72339A80}"/>
              </a:ext>
            </a:extLst>
          </p:cNvPr>
          <p:cNvSpPr txBox="1"/>
          <p:nvPr/>
        </p:nvSpPr>
        <p:spPr>
          <a:xfrm>
            <a:off x="3008185" y="830248"/>
            <a:ext cx="617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Como vencer?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E7AD640-F22B-2EDD-58E3-ADCE71B7AFAC}"/>
              </a:ext>
            </a:extLst>
          </p:cNvPr>
          <p:cNvSpPr txBox="1"/>
          <p:nvPr/>
        </p:nvSpPr>
        <p:spPr>
          <a:xfrm>
            <a:off x="4208222" y="5219980"/>
            <a:ext cx="3775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</a:t>
            </a:r>
            <a:r>
              <a:rPr lang="pt-BR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Colossenses 3:5</a:t>
            </a:r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0349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E146A-DACA-D4E5-B648-571D23A2A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6BED76A-3C4F-2B6F-DB20-1AB891DB5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C6716D3-F329-F02F-7E5F-34411D371299}"/>
              </a:ext>
            </a:extLst>
          </p:cNvPr>
          <p:cNvSpPr txBox="1"/>
          <p:nvPr/>
        </p:nvSpPr>
        <p:spPr>
          <a:xfrm>
            <a:off x="3008185" y="830248"/>
            <a:ext cx="617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Como vencer?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F3D5899-D450-B464-1421-0F1F796D1857}"/>
              </a:ext>
            </a:extLst>
          </p:cNvPr>
          <p:cNvSpPr txBox="1"/>
          <p:nvPr/>
        </p:nvSpPr>
        <p:spPr>
          <a:xfrm>
            <a:off x="1362075" y="2899763"/>
            <a:ext cx="9239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“Essa liberalidade da parte dos crentes foi o resultado do derramamento do Espírito. (...). Um comum interesse os guiava - o êxito da missão a eles confiada; e a avareza não tinha lugar em sua vida.”</a:t>
            </a:r>
            <a:endParaRPr lang="pt-BR" sz="2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AA67F93-9FBA-22FF-BB12-49D4EE8F1200}"/>
              </a:ext>
            </a:extLst>
          </p:cNvPr>
          <p:cNvSpPr txBox="1"/>
          <p:nvPr/>
        </p:nvSpPr>
        <p:spPr>
          <a:xfrm>
            <a:off x="4208226" y="5186657"/>
            <a:ext cx="3775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(Atos dos apóstolos, p. 39)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B598F29-C319-DECF-7842-CDDB580BEDBF}"/>
              </a:ext>
            </a:extLst>
          </p:cNvPr>
          <p:cNvSpPr txBox="1"/>
          <p:nvPr/>
        </p:nvSpPr>
        <p:spPr>
          <a:xfrm>
            <a:off x="3106843" y="1630466"/>
            <a:ext cx="597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Interesse pela missão como em Atos 2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574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SharedWithUsers xmlns="cc85661e-698c-471d-81cd-239229bffddc">
      <UserInfo>
        <DisplayName/>
        <AccountId xsi:nil="true"/>
        <AccountType/>
      </UserInfo>
    </SharedWithUsers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AE31D3-2F8F-412D-9F68-E20946AC2C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CA5B55-80ED-4A75-9501-5F40F64D6ACC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C56C81E8-9073-46B8-A4E6-AA91B3FB1F70}"/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670</Words>
  <Application>Microsoft Office PowerPoint</Application>
  <PresentationFormat>Widescreen</PresentationFormat>
  <Paragraphs>50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Roboto</vt:lpstr>
      <vt:lpstr>Roboto Black</vt:lpstr>
      <vt:lpstr>Roboto Light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23</cp:revision>
  <dcterms:created xsi:type="dcterms:W3CDTF">2024-12-17T16:41:17Z</dcterms:created>
  <dcterms:modified xsi:type="dcterms:W3CDTF">2025-03-05T12:06:09Z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1361300.00000000</vt:lpwstr>
  </property>
  <property fmtid="{D5CDD505-2E9C-101B-9397-08002B2CF9AE}" pid="3" name="ContentTypeId">
    <vt:lpwstr>0x010100624F9E3DF7FBAB4A9A6D824FE11CA10C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