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66" r:id="rId6"/>
    <p:sldId id="258" r:id="rId7"/>
    <p:sldId id="261" r:id="rId8"/>
    <p:sldId id="267" r:id="rId9"/>
    <p:sldId id="260" r:id="rId10"/>
    <p:sldId id="257" r:id="rId11"/>
    <p:sldId id="259" r:id="rId12"/>
    <p:sldId id="276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333CD3-55D7-441F-B877-9CB709C546EE}" v="24" dt="2025-03-05T13:32:17.5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8F333CD3-55D7-441F-B877-9CB709C546EE}"/>
    <pc:docChg chg="undo redo custSel addSld delSld modSld sldOrd">
      <pc:chgData name="DSA - Daiana Belén Escobar" userId="a985d929-ec43-4a68-b2d7-ba722c0a7c2e" providerId="ADAL" clId="{8F333CD3-55D7-441F-B877-9CB709C546EE}" dt="2025-03-05T13:33:20.485" v="384" actId="20577"/>
      <pc:docMkLst>
        <pc:docMk/>
      </pc:docMkLst>
      <pc:sldChg chg="modSp mod">
        <pc:chgData name="DSA - Daiana Belén Escobar" userId="a985d929-ec43-4a68-b2d7-ba722c0a7c2e" providerId="ADAL" clId="{8F333CD3-55D7-441F-B877-9CB709C546EE}" dt="2025-03-05T13:24:38.506" v="316" actId="403"/>
        <pc:sldMkLst>
          <pc:docMk/>
          <pc:sldMk cId="592997925" sldId="257"/>
        </pc:sldMkLst>
        <pc:spChg chg="mod">
          <ac:chgData name="DSA - Daiana Belén Escobar" userId="a985d929-ec43-4a68-b2d7-ba722c0a7c2e" providerId="ADAL" clId="{8F333CD3-55D7-441F-B877-9CB709C546EE}" dt="2025-03-05T13:24:34.271" v="314" actId="404"/>
          <ac:spMkLst>
            <pc:docMk/>
            <pc:sldMk cId="592997925" sldId="257"/>
            <ac:spMk id="6" creationId="{319063CA-0408-2F61-963C-F809E939CF6F}"/>
          </ac:spMkLst>
        </pc:spChg>
        <pc:spChg chg="mod">
          <ac:chgData name="DSA - Daiana Belén Escobar" userId="a985d929-ec43-4a68-b2d7-ba722c0a7c2e" providerId="ADAL" clId="{8F333CD3-55D7-441F-B877-9CB709C546EE}" dt="2025-03-05T13:24:38.506" v="316" actId="403"/>
          <ac:spMkLst>
            <pc:docMk/>
            <pc:sldMk cId="592997925" sldId="257"/>
            <ac:spMk id="8" creationId="{CAF43F12-00BC-8292-E239-96A8C78C3695}"/>
          </ac:spMkLst>
        </pc:spChg>
      </pc:sldChg>
      <pc:sldChg chg="addSp delSp modSp mod ord">
        <pc:chgData name="DSA - Daiana Belén Escobar" userId="a985d929-ec43-4a68-b2d7-ba722c0a7c2e" providerId="ADAL" clId="{8F333CD3-55D7-441F-B877-9CB709C546EE}" dt="2025-03-05T12:33:54.249" v="59"/>
        <pc:sldMkLst>
          <pc:docMk/>
          <pc:sldMk cId="2898755195" sldId="258"/>
        </pc:sldMkLst>
        <pc:spChg chg="del">
          <ac:chgData name="DSA - Daiana Belén Escobar" userId="a985d929-ec43-4a68-b2d7-ba722c0a7c2e" providerId="ADAL" clId="{8F333CD3-55D7-441F-B877-9CB709C546EE}" dt="2025-03-05T12:14:59.639" v="54" actId="478"/>
          <ac:spMkLst>
            <pc:docMk/>
            <pc:sldMk cId="2898755195" sldId="258"/>
            <ac:spMk id="6" creationId="{E400EF3E-04EB-374E-BAC0-D18E5F00DEE2}"/>
          </ac:spMkLst>
        </pc:spChg>
        <pc:spChg chg="mod">
          <ac:chgData name="DSA - Daiana Belén Escobar" userId="a985d929-ec43-4a68-b2d7-ba722c0a7c2e" providerId="ADAL" clId="{8F333CD3-55D7-441F-B877-9CB709C546EE}" dt="2025-03-05T12:15:08.151" v="57" actId="1076"/>
          <ac:spMkLst>
            <pc:docMk/>
            <pc:sldMk cId="2898755195" sldId="258"/>
            <ac:spMk id="8" creationId="{6B292996-F67E-8D52-2675-CB1D6E55BE98}"/>
          </ac:spMkLst>
        </pc:spChg>
        <pc:picChg chg="add mod ord modCrop">
          <ac:chgData name="DSA - Daiana Belén Escobar" userId="a985d929-ec43-4a68-b2d7-ba722c0a7c2e" providerId="ADAL" clId="{8F333CD3-55D7-441F-B877-9CB709C546EE}" dt="2025-03-05T12:14:18.897" v="45" actId="1076"/>
          <ac:picMkLst>
            <pc:docMk/>
            <pc:sldMk cId="2898755195" sldId="258"/>
            <ac:picMk id="4" creationId="{7FC6B2C7-F46B-471D-14DC-13B43D7E6DD5}"/>
          </ac:picMkLst>
        </pc:picChg>
        <pc:picChg chg="del">
          <ac:chgData name="DSA - Daiana Belén Escobar" userId="a985d929-ec43-4a68-b2d7-ba722c0a7c2e" providerId="ADAL" clId="{8F333CD3-55D7-441F-B877-9CB709C546EE}" dt="2025-03-05T12:13:17.092" v="28" actId="478"/>
          <ac:picMkLst>
            <pc:docMk/>
            <pc:sldMk cId="2898755195" sldId="258"/>
            <ac:picMk id="16" creationId="{243FAA7C-F125-954F-2A46-5AE760C6A1CE}"/>
          </ac:picMkLst>
        </pc:picChg>
      </pc:sldChg>
      <pc:sldChg chg="addSp delSp modSp mod">
        <pc:chgData name="DSA - Daiana Belén Escobar" userId="a985d929-ec43-4a68-b2d7-ba722c0a7c2e" providerId="ADAL" clId="{8F333CD3-55D7-441F-B877-9CB709C546EE}" dt="2025-03-05T13:31:13.148" v="361" actId="14100"/>
        <pc:sldMkLst>
          <pc:docMk/>
          <pc:sldMk cId="2882692569" sldId="259"/>
        </pc:sldMkLst>
        <pc:spChg chg="del">
          <ac:chgData name="DSA - Daiana Belén Escobar" userId="a985d929-ec43-4a68-b2d7-ba722c0a7c2e" providerId="ADAL" clId="{8F333CD3-55D7-441F-B877-9CB709C546EE}" dt="2025-03-05T13:26:49.606" v="341" actId="478"/>
          <ac:spMkLst>
            <pc:docMk/>
            <pc:sldMk cId="2882692569" sldId="259"/>
            <ac:spMk id="6" creationId="{A53E89F2-BEE0-EF95-6148-62BF12C60A21}"/>
          </ac:spMkLst>
        </pc:spChg>
        <pc:spChg chg="mod">
          <ac:chgData name="DSA - Daiana Belén Escobar" userId="a985d929-ec43-4a68-b2d7-ba722c0a7c2e" providerId="ADAL" clId="{8F333CD3-55D7-441F-B877-9CB709C546EE}" dt="2025-03-05T13:31:13.148" v="361" actId="14100"/>
          <ac:spMkLst>
            <pc:docMk/>
            <pc:sldMk cId="2882692569" sldId="259"/>
            <ac:spMk id="8" creationId="{0547BA6D-41B7-8FCB-3A8D-5F2461CBFD77}"/>
          </ac:spMkLst>
        </pc:spChg>
        <pc:picChg chg="del">
          <ac:chgData name="DSA - Daiana Belén Escobar" userId="a985d929-ec43-4a68-b2d7-ba722c0a7c2e" providerId="ADAL" clId="{8F333CD3-55D7-441F-B877-9CB709C546EE}" dt="2025-03-05T13:26:20.913" v="334" actId="478"/>
          <ac:picMkLst>
            <pc:docMk/>
            <pc:sldMk cId="2882692569" sldId="259"/>
            <ac:picMk id="2" creationId="{1EA25AD2-A100-7368-1CD1-3BB89BD73AF4}"/>
          </ac:picMkLst>
        </pc:picChg>
        <pc:picChg chg="del ord">
          <ac:chgData name="DSA - Daiana Belén Escobar" userId="a985d929-ec43-4a68-b2d7-ba722c0a7c2e" providerId="ADAL" clId="{8F333CD3-55D7-441F-B877-9CB709C546EE}" dt="2025-03-05T13:30:17.388" v="349" actId="478"/>
          <ac:picMkLst>
            <pc:docMk/>
            <pc:sldMk cId="2882692569" sldId="259"/>
            <ac:picMk id="3" creationId="{5442ABA8-7D43-BF3F-DF08-A1543B0912DC}"/>
          </ac:picMkLst>
        </pc:picChg>
        <pc:picChg chg="add mod ord">
          <ac:chgData name="DSA - Daiana Belén Escobar" userId="a985d929-ec43-4a68-b2d7-ba722c0a7c2e" providerId="ADAL" clId="{8F333CD3-55D7-441F-B877-9CB709C546EE}" dt="2025-03-05T13:27:33.792" v="346" actId="1076"/>
          <ac:picMkLst>
            <pc:docMk/>
            <pc:sldMk cId="2882692569" sldId="259"/>
            <ac:picMk id="4" creationId="{595FB2B0-4DF2-47E1-829C-E7C578922616}"/>
          </ac:picMkLst>
        </pc:picChg>
        <pc:picChg chg="add mod ord">
          <ac:chgData name="DSA - Daiana Belén Escobar" userId="a985d929-ec43-4a68-b2d7-ba722c0a7c2e" providerId="ADAL" clId="{8F333CD3-55D7-441F-B877-9CB709C546EE}" dt="2025-03-05T13:30:58.107" v="360" actId="1076"/>
          <ac:picMkLst>
            <pc:docMk/>
            <pc:sldMk cId="2882692569" sldId="259"/>
            <ac:picMk id="7" creationId="{1F7B3EC5-001A-8BD5-C08B-A2EF398BFB44}"/>
          </ac:picMkLst>
        </pc:picChg>
      </pc:sldChg>
      <pc:sldChg chg="addSp delSp modSp mod ord">
        <pc:chgData name="DSA - Daiana Belén Escobar" userId="a985d929-ec43-4a68-b2d7-ba722c0a7c2e" providerId="ADAL" clId="{8F333CD3-55D7-441F-B877-9CB709C546EE}" dt="2025-03-05T13:23:54.781" v="303" actId="1076"/>
        <pc:sldMkLst>
          <pc:docMk/>
          <pc:sldMk cId="3004166797" sldId="260"/>
        </pc:sldMkLst>
        <pc:spChg chg="add del mod">
          <ac:chgData name="DSA - Daiana Belén Escobar" userId="a985d929-ec43-4a68-b2d7-ba722c0a7c2e" providerId="ADAL" clId="{8F333CD3-55D7-441F-B877-9CB709C546EE}" dt="2025-03-05T13:20:02.604" v="291" actId="1076"/>
          <ac:spMkLst>
            <pc:docMk/>
            <pc:sldMk cId="3004166797" sldId="260"/>
            <ac:spMk id="6" creationId="{F4D6F7B5-C900-9502-AC6C-759843089A8F}"/>
          </ac:spMkLst>
        </pc:spChg>
        <pc:spChg chg="mod">
          <ac:chgData name="DSA - Daiana Belén Escobar" userId="a985d929-ec43-4a68-b2d7-ba722c0a7c2e" providerId="ADAL" clId="{8F333CD3-55D7-441F-B877-9CB709C546EE}" dt="2025-03-05T13:19:57.250" v="290" actId="1076"/>
          <ac:spMkLst>
            <pc:docMk/>
            <pc:sldMk cId="3004166797" sldId="260"/>
            <ac:spMk id="8" creationId="{F4C63860-31F2-F7AB-66CE-B862179EC46F}"/>
          </ac:spMkLst>
        </pc:spChg>
        <pc:picChg chg="mod">
          <ac:chgData name="DSA - Daiana Belén Escobar" userId="a985d929-ec43-4a68-b2d7-ba722c0a7c2e" providerId="ADAL" clId="{8F333CD3-55D7-441F-B877-9CB709C546EE}" dt="2025-03-05T13:23:54.781" v="303" actId="1076"/>
          <ac:picMkLst>
            <pc:docMk/>
            <pc:sldMk cId="3004166797" sldId="260"/>
            <ac:picMk id="3" creationId="{8F47BC6E-F3BF-E2AB-B43F-BFEF74880927}"/>
          </ac:picMkLst>
        </pc:picChg>
        <pc:picChg chg="add mod ord">
          <ac:chgData name="DSA - Daiana Belén Escobar" userId="a985d929-ec43-4a68-b2d7-ba722c0a7c2e" providerId="ADAL" clId="{8F333CD3-55D7-441F-B877-9CB709C546EE}" dt="2025-03-05T13:23:49.124" v="302" actId="1076"/>
          <ac:picMkLst>
            <pc:docMk/>
            <pc:sldMk cId="3004166797" sldId="260"/>
            <ac:picMk id="4" creationId="{EB7DE3C9-13AA-A53A-4EC7-13D1A9A42F20}"/>
          </ac:picMkLst>
        </pc:picChg>
        <pc:picChg chg="del">
          <ac:chgData name="DSA - Daiana Belén Escobar" userId="a985d929-ec43-4a68-b2d7-ba722c0a7c2e" providerId="ADAL" clId="{8F333CD3-55D7-441F-B877-9CB709C546EE}" dt="2025-03-05T13:23:25.991" v="292" actId="478"/>
          <ac:picMkLst>
            <pc:docMk/>
            <pc:sldMk cId="3004166797" sldId="260"/>
            <ac:picMk id="5" creationId="{127DCD68-7285-4959-F6BC-B61B9596FD97}"/>
          </ac:picMkLst>
        </pc:picChg>
      </pc:sldChg>
      <pc:sldChg chg="addSp delSp modSp mod ord">
        <pc:chgData name="DSA - Daiana Belén Escobar" userId="a985d929-ec43-4a68-b2d7-ba722c0a7c2e" providerId="ADAL" clId="{8F333CD3-55D7-441F-B877-9CB709C546EE}" dt="2025-03-05T13:33:20.485" v="384" actId="20577"/>
        <pc:sldMkLst>
          <pc:docMk/>
          <pc:sldMk cId="3706089113" sldId="261"/>
        </pc:sldMkLst>
        <pc:spChg chg="add mod">
          <ac:chgData name="DSA - Daiana Belén Escobar" userId="a985d929-ec43-4a68-b2d7-ba722c0a7c2e" providerId="ADAL" clId="{8F333CD3-55D7-441F-B877-9CB709C546EE}" dt="2025-03-05T12:45:17.323" v="176" actId="14100"/>
          <ac:spMkLst>
            <pc:docMk/>
            <pc:sldMk cId="3706089113" sldId="261"/>
            <ac:spMk id="2" creationId="{68166CF2-5BD7-5E4F-082A-3D52A32BEAB3}"/>
          </ac:spMkLst>
        </pc:spChg>
        <pc:spChg chg="add mod">
          <ac:chgData name="DSA - Daiana Belén Escobar" userId="a985d929-ec43-4a68-b2d7-ba722c0a7c2e" providerId="ADAL" clId="{8F333CD3-55D7-441F-B877-9CB709C546EE}" dt="2025-03-05T12:45:09.565" v="175" actId="465"/>
          <ac:spMkLst>
            <pc:docMk/>
            <pc:sldMk cId="3706089113" sldId="261"/>
            <ac:spMk id="3" creationId="{4276EADD-9B7C-E458-EF5C-503FBB4E2681}"/>
          </ac:spMkLst>
        </pc:spChg>
        <pc:spChg chg="add mod">
          <ac:chgData name="DSA - Daiana Belén Escobar" userId="a985d929-ec43-4a68-b2d7-ba722c0a7c2e" providerId="ADAL" clId="{8F333CD3-55D7-441F-B877-9CB709C546EE}" dt="2025-03-05T13:33:20.485" v="384" actId="20577"/>
          <ac:spMkLst>
            <pc:docMk/>
            <pc:sldMk cId="3706089113" sldId="261"/>
            <ac:spMk id="5" creationId="{CC1567E1-B772-F47E-6DD2-24EA833AC488}"/>
          </ac:spMkLst>
        </pc:spChg>
        <pc:spChg chg="mod">
          <ac:chgData name="DSA - Daiana Belén Escobar" userId="a985d929-ec43-4a68-b2d7-ba722c0a7c2e" providerId="ADAL" clId="{8F333CD3-55D7-441F-B877-9CB709C546EE}" dt="2025-03-05T12:40:46.550" v="106" actId="1076"/>
          <ac:spMkLst>
            <pc:docMk/>
            <pc:sldMk cId="3706089113" sldId="261"/>
            <ac:spMk id="6" creationId="{A07500BF-9DAA-EADF-C1D4-C7F2DEA2CF54}"/>
          </ac:spMkLst>
        </pc:spChg>
        <pc:spChg chg="mod">
          <ac:chgData name="DSA - Daiana Belén Escobar" userId="a985d929-ec43-4a68-b2d7-ba722c0a7c2e" providerId="ADAL" clId="{8F333CD3-55D7-441F-B877-9CB709C546EE}" dt="2025-03-05T12:45:02.921" v="174" actId="1076"/>
          <ac:spMkLst>
            <pc:docMk/>
            <pc:sldMk cId="3706089113" sldId="261"/>
            <ac:spMk id="8" creationId="{79D8D0CF-3F11-68CB-0C5D-9E32F3FC27F3}"/>
          </ac:spMkLst>
        </pc:spChg>
        <pc:spChg chg="add mod">
          <ac:chgData name="DSA - Daiana Belén Escobar" userId="a985d929-ec43-4a68-b2d7-ba722c0a7c2e" providerId="ADAL" clId="{8F333CD3-55D7-441F-B877-9CB709C546EE}" dt="2025-03-05T12:45:09.565" v="175" actId="465"/>
          <ac:spMkLst>
            <pc:docMk/>
            <pc:sldMk cId="3706089113" sldId="261"/>
            <ac:spMk id="9" creationId="{7AABAF47-1CD7-4DEE-B27A-B261440A9D44}"/>
          </ac:spMkLst>
        </pc:spChg>
        <pc:spChg chg="add mod">
          <ac:chgData name="DSA - Daiana Belén Escobar" userId="a985d929-ec43-4a68-b2d7-ba722c0a7c2e" providerId="ADAL" clId="{8F333CD3-55D7-441F-B877-9CB709C546EE}" dt="2025-03-05T12:44:52.145" v="170" actId="1076"/>
          <ac:spMkLst>
            <pc:docMk/>
            <pc:sldMk cId="3706089113" sldId="261"/>
            <ac:spMk id="10" creationId="{DB93A3A3-1473-C629-D726-01CBA6719D14}"/>
          </ac:spMkLst>
        </pc:spChg>
        <pc:picChg chg="del">
          <ac:chgData name="DSA - Daiana Belén Escobar" userId="a985d929-ec43-4a68-b2d7-ba722c0a7c2e" providerId="ADAL" clId="{8F333CD3-55D7-441F-B877-9CB709C546EE}" dt="2025-03-05T12:39:02.687" v="68" actId="478"/>
          <ac:picMkLst>
            <pc:docMk/>
            <pc:sldMk cId="3706089113" sldId="261"/>
            <ac:picMk id="4" creationId="{A1B2F683-1B21-52E1-989B-AB0FF6A40EF4}"/>
          </ac:picMkLst>
        </pc:picChg>
        <pc:picChg chg="add mod ord">
          <ac:chgData name="DSA - Daiana Belén Escobar" userId="a985d929-ec43-4a68-b2d7-ba722c0a7c2e" providerId="ADAL" clId="{8F333CD3-55D7-441F-B877-9CB709C546EE}" dt="2025-03-05T12:45:49.487" v="189" actId="1076"/>
          <ac:picMkLst>
            <pc:docMk/>
            <pc:sldMk cId="3706089113" sldId="261"/>
            <ac:picMk id="12" creationId="{BBD407D7-6BA3-AB78-722B-C05E6D08FECF}"/>
          </ac:picMkLst>
        </pc:picChg>
      </pc:sldChg>
      <pc:sldChg chg="del">
        <pc:chgData name="DSA - Daiana Belén Escobar" userId="a985d929-ec43-4a68-b2d7-ba722c0a7c2e" providerId="ADAL" clId="{8F333CD3-55D7-441F-B877-9CB709C546EE}" dt="2025-03-05T13:31:43.223" v="366" actId="47"/>
        <pc:sldMkLst>
          <pc:docMk/>
          <pc:sldMk cId="1066311185" sldId="262"/>
        </pc:sldMkLst>
      </pc:sldChg>
      <pc:sldChg chg="add del">
        <pc:chgData name="DSA - Daiana Belén Escobar" userId="a985d929-ec43-4a68-b2d7-ba722c0a7c2e" providerId="ADAL" clId="{8F333CD3-55D7-441F-B877-9CB709C546EE}" dt="2025-03-05T13:31:44.196" v="367" actId="47"/>
        <pc:sldMkLst>
          <pc:docMk/>
          <pc:sldMk cId="2578504007" sldId="263"/>
        </pc:sldMkLst>
      </pc:sldChg>
      <pc:sldChg chg="del">
        <pc:chgData name="DSA - Daiana Belén Escobar" userId="a985d929-ec43-4a68-b2d7-ba722c0a7c2e" providerId="ADAL" clId="{8F333CD3-55D7-441F-B877-9CB709C546EE}" dt="2025-03-05T13:26:01.160" v="331" actId="47"/>
        <pc:sldMkLst>
          <pc:docMk/>
          <pc:sldMk cId="1268847105" sldId="264"/>
        </pc:sldMkLst>
      </pc:sldChg>
      <pc:sldChg chg="del">
        <pc:chgData name="DSA - Daiana Belén Escobar" userId="a985d929-ec43-4a68-b2d7-ba722c0a7c2e" providerId="ADAL" clId="{8F333CD3-55D7-441F-B877-9CB709C546EE}" dt="2025-03-05T13:26:00.179" v="330" actId="47"/>
        <pc:sldMkLst>
          <pc:docMk/>
          <pc:sldMk cId="1519659405" sldId="265"/>
        </pc:sldMkLst>
      </pc:sldChg>
      <pc:sldChg chg="modSp add mod">
        <pc:chgData name="DSA - Daiana Belén Escobar" userId="a985d929-ec43-4a68-b2d7-ba722c0a7c2e" providerId="ADAL" clId="{8F333CD3-55D7-441F-B877-9CB709C546EE}" dt="2025-03-05T12:12:42.880" v="27" actId="20577"/>
        <pc:sldMkLst>
          <pc:docMk/>
          <pc:sldMk cId="11547028" sldId="266"/>
        </pc:sldMkLst>
        <pc:spChg chg="mod">
          <ac:chgData name="DSA - Daiana Belén Escobar" userId="a985d929-ec43-4a68-b2d7-ba722c0a7c2e" providerId="ADAL" clId="{8F333CD3-55D7-441F-B877-9CB709C546EE}" dt="2025-03-05T12:10:27.730" v="3"/>
          <ac:spMkLst>
            <pc:docMk/>
            <pc:sldMk cId="11547028" sldId="266"/>
            <ac:spMk id="4" creationId="{779D12F1-6F40-DB8C-B441-4FFAA91A13A8}"/>
          </ac:spMkLst>
        </pc:spChg>
        <pc:spChg chg="mod">
          <ac:chgData name="DSA - Daiana Belén Escobar" userId="a985d929-ec43-4a68-b2d7-ba722c0a7c2e" providerId="ADAL" clId="{8F333CD3-55D7-441F-B877-9CB709C546EE}" dt="2025-03-05T12:12:42.880" v="27" actId="20577"/>
          <ac:spMkLst>
            <pc:docMk/>
            <pc:sldMk cId="11547028" sldId="266"/>
            <ac:spMk id="8" creationId="{AD2828CC-7C10-2827-A381-A2DA65B48492}"/>
          </ac:spMkLst>
        </pc:spChg>
      </pc:sldChg>
      <pc:sldChg chg="addSp delSp modSp add mod">
        <pc:chgData name="DSA - Daiana Belén Escobar" userId="a985d929-ec43-4a68-b2d7-ba722c0a7c2e" providerId="ADAL" clId="{8F333CD3-55D7-441F-B877-9CB709C546EE}" dt="2025-03-05T13:25:11.256" v="329" actId="171"/>
        <pc:sldMkLst>
          <pc:docMk/>
          <pc:sldMk cId="2849104166" sldId="267"/>
        </pc:sldMkLst>
        <pc:spChg chg="del">
          <ac:chgData name="DSA - Daiana Belén Escobar" userId="a985d929-ec43-4a68-b2d7-ba722c0a7c2e" providerId="ADAL" clId="{8F333CD3-55D7-441F-B877-9CB709C546EE}" dt="2025-03-05T13:14:50.135" v="199" actId="478"/>
          <ac:spMkLst>
            <pc:docMk/>
            <pc:sldMk cId="2849104166" sldId="267"/>
            <ac:spMk id="2" creationId="{6C0FFF5E-7281-F340-F636-F0FC68F50D01}"/>
          </ac:spMkLst>
        </pc:spChg>
        <pc:spChg chg="mod">
          <ac:chgData name="DSA - Daiana Belén Escobar" userId="a985d929-ec43-4a68-b2d7-ba722c0a7c2e" providerId="ADAL" clId="{8F333CD3-55D7-441F-B877-9CB709C546EE}" dt="2025-03-05T13:16:56.827" v="246" actId="465"/>
          <ac:spMkLst>
            <pc:docMk/>
            <pc:sldMk cId="2849104166" sldId="267"/>
            <ac:spMk id="3" creationId="{0483B0D8-3E3B-C848-9E0E-C6635F834E0F}"/>
          </ac:spMkLst>
        </pc:spChg>
        <pc:spChg chg="mod">
          <ac:chgData name="DSA - Daiana Belén Escobar" userId="a985d929-ec43-4a68-b2d7-ba722c0a7c2e" providerId="ADAL" clId="{8F333CD3-55D7-441F-B877-9CB709C546EE}" dt="2025-03-05T13:16:56.827" v="246" actId="465"/>
          <ac:spMkLst>
            <pc:docMk/>
            <pc:sldMk cId="2849104166" sldId="267"/>
            <ac:spMk id="5" creationId="{BF02F8DE-66D9-0BBE-8F8D-8994CC03DFB6}"/>
          </ac:spMkLst>
        </pc:spChg>
        <pc:spChg chg="mod">
          <ac:chgData name="DSA - Daiana Belén Escobar" userId="a985d929-ec43-4a68-b2d7-ba722c0a7c2e" providerId="ADAL" clId="{8F333CD3-55D7-441F-B877-9CB709C546EE}" dt="2025-03-05T13:15:18.019" v="210" actId="120"/>
          <ac:spMkLst>
            <pc:docMk/>
            <pc:sldMk cId="2849104166" sldId="267"/>
            <ac:spMk id="6" creationId="{111BDE68-2AF2-EFAF-1C35-587D3E04972A}"/>
          </ac:spMkLst>
        </pc:spChg>
        <pc:spChg chg="mod">
          <ac:chgData name="DSA - Daiana Belén Escobar" userId="a985d929-ec43-4a68-b2d7-ba722c0a7c2e" providerId="ADAL" clId="{8F333CD3-55D7-441F-B877-9CB709C546EE}" dt="2025-03-05T13:15:21.536" v="211" actId="1076"/>
          <ac:spMkLst>
            <pc:docMk/>
            <pc:sldMk cId="2849104166" sldId="267"/>
            <ac:spMk id="8" creationId="{31ABE7A8-108E-3263-7F08-860E5A3F4E51}"/>
          </ac:spMkLst>
        </pc:spChg>
        <pc:spChg chg="mod">
          <ac:chgData name="DSA - Daiana Belén Escobar" userId="a985d929-ec43-4a68-b2d7-ba722c0a7c2e" providerId="ADAL" clId="{8F333CD3-55D7-441F-B877-9CB709C546EE}" dt="2025-03-05T13:16:56.827" v="246" actId="465"/>
          <ac:spMkLst>
            <pc:docMk/>
            <pc:sldMk cId="2849104166" sldId="267"/>
            <ac:spMk id="9" creationId="{F3D12C0C-0614-6911-F572-30FC9EEE0C47}"/>
          </ac:spMkLst>
        </pc:spChg>
        <pc:spChg chg="mod">
          <ac:chgData name="DSA - Daiana Belén Escobar" userId="a985d929-ec43-4a68-b2d7-ba722c0a7c2e" providerId="ADAL" clId="{8F333CD3-55D7-441F-B877-9CB709C546EE}" dt="2025-03-05T13:16:42.745" v="244" actId="1076"/>
          <ac:spMkLst>
            <pc:docMk/>
            <pc:sldMk cId="2849104166" sldId="267"/>
            <ac:spMk id="10" creationId="{BCD973E4-21B1-9FAE-CCC7-7F780A45B18E}"/>
          </ac:spMkLst>
        </pc:spChg>
        <pc:picChg chg="add mod ord">
          <ac:chgData name="DSA - Daiana Belén Escobar" userId="a985d929-ec43-4a68-b2d7-ba722c0a7c2e" providerId="ADAL" clId="{8F333CD3-55D7-441F-B877-9CB709C546EE}" dt="2025-03-05T13:15:09.674" v="207" actId="1076"/>
          <ac:picMkLst>
            <pc:docMk/>
            <pc:sldMk cId="2849104166" sldId="267"/>
            <ac:picMk id="4" creationId="{B307F10E-DAA5-0672-7BC2-68F62B5893B2}"/>
          </ac:picMkLst>
        </pc:picChg>
        <pc:picChg chg="del">
          <ac:chgData name="DSA - Daiana Belén Escobar" userId="a985d929-ec43-4a68-b2d7-ba722c0a7c2e" providerId="ADAL" clId="{8F333CD3-55D7-441F-B877-9CB709C546EE}" dt="2025-03-05T13:14:19.104" v="191" actId="478"/>
          <ac:picMkLst>
            <pc:docMk/>
            <pc:sldMk cId="2849104166" sldId="267"/>
            <ac:picMk id="7" creationId="{5ABBA467-3C6A-1501-FF75-7C5746873757}"/>
          </ac:picMkLst>
        </pc:picChg>
        <pc:picChg chg="del">
          <ac:chgData name="DSA - Daiana Belén Escobar" userId="a985d929-ec43-4a68-b2d7-ba722c0a7c2e" providerId="ADAL" clId="{8F333CD3-55D7-441F-B877-9CB709C546EE}" dt="2025-03-05T13:14:24.872" v="194" actId="478"/>
          <ac:picMkLst>
            <pc:docMk/>
            <pc:sldMk cId="2849104166" sldId="267"/>
            <ac:picMk id="12" creationId="{30587B0C-B09C-A44D-EB46-701561EB31CD}"/>
          </ac:picMkLst>
        </pc:picChg>
        <pc:picChg chg="add del mod ord">
          <ac:chgData name="DSA - Daiana Belén Escobar" userId="a985d929-ec43-4a68-b2d7-ba722c0a7c2e" providerId="ADAL" clId="{8F333CD3-55D7-441F-B877-9CB709C546EE}" dt="2025-03-05T13:24:58.913" v="317" actId="478"/>
          <ac:picMkLst>
            <pc:docMk/>
            <pc:sldMk cId="2849104166" sldId="267"/>
            <ac:picMk id="13" creationId="{66919138-6D8C-AA7F-C6D3-EE7566EA1704}"/>
          </ac:picMkLst>
        </pc:picChg>
        <pc:picChg chg="add mod ord">
          <ac:chgData name="DSA - Daiana Belén Escobar" userId="a985d929-ec43-4a68-b2d7-ba722c0a7c2e" providerId="ADAL" clId="{8F333CD3-55D7-441F-B877-9CB709C546EE}" dt="2025-03-05T13:25:11.256" v="329" actId="171"/>
          <ac:picMkLst>
            <pc:docMk/>
            <pc:sldMk cId="2849104166" sldId="267"/>
            <ac:picMk id="15" creationId="{62EFED87-597C-751B-7407-AE86406E735F}"/>
          </ac:picMkLst>
        </pc:picChg>
      </pc:sldChg>
      <pc:sldChg chg="addSp delSp modSp add mod delAnim">
        <pc:chgData name="DSA - Daiana Belén Escobar" userId="a985d929-ec43-4a68-b2d7-ba722c0a7c2e" providerId="ADAL" clId="{8F333CD3-55D7-441F-B877-9CB709C546EE}" dt="2025-03-05T13:32:30.956" v="381" actId="1076"/>
        <pc:sldMkLst>
          <pc:docMk/>
          <pc:sldMk cId="959807282" sldId="276"/>
        </pc:sldMkLst>
        <pc:spChg chg="mod">
          <ac:chgData name="DSA - Daiana Belén Escobar" userId="a985d929-ec43-4a68-b2d7-ba722c0a7c2e" providerId="ADAL" clId="{8F333CD3-55D7-441F-B877-9CB709C546EE}" dt="2025-03-05T13:32:25.419" v="378" actId="1076"/>
          <ac:spMkLst>
            <pc:docMk/>
            <pc:sldMk cId="959807282" sldId="276"/>
            <ac:spMk id="2" creationId="{CF034B11-B299-6010-6845-CBD86C4F2D99}"/>
          </ac:spMkLst>
        </pc:spChg>
        <pc:spChg chg="mod">
          <ac:chgData name="DSA - Daiana Belén Escobar" userId="a985d929-ec43-4a68-b2d7-ba722c0a7c2e" providerId="ADAL" clId="{8F333CD3-55D7-441F-B877-9CB709C546EE}" dt="2025-03-05T13:32:30.956" v="381" actId="1076"/>
          <ac:spMkLst>
            <pc:docMk/>
            <pc:sldMk cId="959807282" sldId="276"/>
            <ac:spMk id="4" creationId="{7C29B036-A26A-BE09-FC38-7815E472F22D}"/>
          </ac:spMkLst>
        </pc:spChg>
        <pc:spChg chg="del">
          <ac:chgData name="DSA - Daiana Belén Escobar" userId="a985d929-ec43-4a68-b2d7-ba722c0a7c2e" providerId="ADAL" clId="{8F333CD3-55D7-441F-B877-9CB709C546EE}" dt="2025-03-05T13:32:19.302" v="377" actId="478"/>
          <ac:spMkLst>
            <pc:docMk/>
            <pc:sldMk cId="959807282" sldId="276"/>
            <ac:spMk id="7" creationId="{D3B1FE49-0F1B-5942-8CF1-65D92A1EA740}"/>
          </ac:spMkLst>
        </pc:spChg>
        <pc:picChg chg="add mod ord">
          <ac:chgData name="DSA - Daiana Belén Escobar" userId="a985d929-ec43-4a68-b2d7-ba722c0a7c2e" providerId="ADAL" clId="{8F333CD3-55D7-441F-B877-9CB709C546EE}" dt="2025-03-05T13:32:28.153" v="380" actId="1076"/>
          <ac:picMkLst>
            <pc:docMk/>
            <pc:sldMk cId="959807282" sldId="276"/>
            <ac:picMk id="5" creationId="{252514C4-3466-A694-2ADE-E7E3322C76AD}"/>
          </ac:picMkLst>
        </pc:picChg>
        <pc:picChg chg="del">
          <ac:chgData name="DSA - Daiana Belén Escobar" userId="a985d929-ec43-4a68-b2d7-ba722c0a7c2e" providerId="ADAL" clId="{8F333CD3-55D7-441F-B877-9CB709C546EE}" dt="2025-03-05T13:31:36.671" v="363" actId="478"/>
          <ac:picMkLst>
            <pc:docMk/>
            <pc:sldMk cId="959807282" sldId="276"/>
            <ac:picMk id="6" creationId="{60178308-536E-EB49-156E-47BEECAAD950}"/>
          </ac:picMkLst>
        </pc:picChg>
      </pc:sldChg>
    </pc:docChg>
  </pc:docChgLst>
  <pc:docChgLst>
    <pc:chgData name="DSA - Daiana Belén Escobar" userId="a985d929-ec43-4a68-b2d7-ba722c0a7c2e" providerId="ADAL" clId="{E67C1DE6-D6C9-453F-9CB2-6E981DC04EA0}"/>
    <pc:docChg chg="delSld modSld sldOrd">
      <pc:chgData name="DSA - Daiana Belén Escobar" userId="a985d929-ec43-4a68-b2d7-ba722c0a7c2e" providerId="ADAL" clId="{E67C1DE6-D6C9-453F-9CB2-6E981DC04EA0}" dt="2025-02-24T14:46:11.607" v="2"/>
      <pc:docMkLst>
        <pc:docMk/>
      </pc:docMkLst>
      <pc:sldChg chg="del ord">
        <pc:chgData name="DSA - Daiana Belén Escobar" userId="a985d929-ec43-4a68-b2d7-ba722c0a7c2e" providerId="ADAL" clId="{E67C1DE6-D6C9-453F-9CB2-6E981DC04EA0}" dt="2025-02-24T14:46:11.607" v="2"/>
        <pc:sldMkLst>
          <pc:docMk/>
          <pc:sldMk cId="3914871848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7123A-DF97-430E-95E4-008D30094924}" type="datetimeFigureOut">
              <a:rPr lang="es-AR" smtClean="0"/>
              <a:t>5/3/2025</a:t>
            </a:fld>
            <a:endParaRPr lang="es-A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s-A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594C4-63E8-4973-B27E-5E2ACD8FCD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03552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594C4-63E8-4973-B27E-5E2ACD8FCD76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4893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594C4-63E8-4973-B27E-5E2ACD8FCD76}" type="slidenum">
              <a:rPr lang="es-AR" smtClean="0"/>
              <a:t>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7445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FDC1EF6-B7EB-31C0-443E-E0CD1E2FD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ângulo: Cantos Diagonais Arredondados 9">
            <a:extLst>
              <a:ext uri="{FF2B5EF4-FFF2-40B4-BE49-F238E27FC236}">
                <a16:creationId xmlns:a16="http://schemas.microsoft.com/office/drawing/2014/main" id="{3736A5F8-EB4E-E412-136D-3BADB822B8E9}"/>
              </a:ext>
            </a:extLst>
          </p:cNvPr>
          <p:cNvSpPr/>
          <p:nvPr/>
        </p:nvSpPr>
        <p:spPr>
          <a:xfrm>
            <a:off x="3902364" y="4321405"/>
            <a:ext cx="905164" cy="400110"/>
          </a:xfrm>
          <a:prstGeom prst="round2Diag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3805380" y="1665069"/>
            <a:ext cx="5430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EMBAIXADORES 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DO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0F825EF-A570-359C-F276-EA136556E659}"/>
              </a:ext>
            </a:extLst>
          </p:cNvPr>
          <p:cNvSpPr txBox="1"/>
          <p:nvPr/>
        </p:nvSpPr>
        <p:spPr>
          <a:xfrm>
            <a:off x="3731489" y="1972285"/>
            <a:ext cx="97191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REINO</a:t>
            </a:r>
            <a:endParaRPr kumimoji="0" lang="pt-BR" sz="1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67EAAC4-4878-C730-1CA3-1BC94DEEC2A2}"/>
              </a:ext>
            </a:extLst>
          </p:cNvPr>
          <p:cNvSpPr txBox="1"/>
          <p:nvPr/>
        </p:nvSpPr>
        <p:spPr>
          <a:xfrm>
            <a:off x="3980872" y="4730751"/>
            <a:ext cx="5823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Semana 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Reavivamento Espiritual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3980872" y="4330641"/>
            <a:ext cx="826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914871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A3EC4-30F3-70C3-2B80-A03A809B5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5AE3F1D-E1EA-75D1-883D-D4C24EBA9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D2828CC-7C10-2827-A381-A2DA65B48492}"/>
              </a:ext>
            </a:extLst>
          </p:cNvPr>
          <p:cNvSpPr txBox="1"/>
          <p:nvPr/>
        </p:nvSpPr>
        <p:spPr>
          <a:xfrm>
            <a:off x="1214438" y="3925800"/>
            <a:ext cx="9763124" cy="14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“Bem-aventurado aquele que teme ao Senhor e anda nos seus caminhos. Pois comerás do trabalho das tuas mãos; feliz serás, e te irá bem.”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</a:b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Salmos 128:1-2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79D12F1-6F40-DB8C-B441-4FFAA91A13A8}"/>
              </a:ext>
            </a:extLst>
          </p:cNvPr>
          <p:cNvSpPr txBox="1"/>
          <p:nvPr/>
        </p:nvSpPr>
        <p:spPr>
          <a:xfrm>
            <a:off x="1214437" y="2072735"/>
            <a:ext cx="9763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A FAMÍLIA DE JESUS</a:t>
            </a:r>
            <a:endParaRPr kumimoji="0" lang="pt-BR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7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6F4AE-C56D-4B56-E109-CA0A6735D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FC6B2C7-F46B-471D-14DC-13B43D7E6D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64" r="20310"/>
          <a:stretch/>
        </p:blipFill>
        <p:spPr>
          <a:xfrm>
            <a:off x="4400550" y="64528"/>
            <a:ext cx="10200177" cy="672894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0E26434-2DA0-2A4D-062D-12787D621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B292996-F67E-8D52-2675-CB1D6E55BE98}"/>
              </a:ext>
            </a:extLst>
          </p:cNvPr>
          <p:cNvSpPr txBox="1"/>
          <p:nvPr/>
        </p:nvSpPr>
        <p:spPr>
          <a:xfrm>
            <a:off x="929120" y="2305614"/>
            <a:ext cx="47001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família abençoada é aquela onde reina a paz, e paz não é sinônimo de dinheiro, é onde está Jesus, o rei da paz.</a:t>
            </a:r>
          </a:p>
        </p:txBody>
      </p:sp>
    </p:spTree>
    <p:extLst>
      <p:ext uri="{BB962C8B-B14F-4D97-AF65-F5344CB8AC3E}">
        <p14:creationId xmlns:p14="http://schemas.microsoft.com/office/powerpoint/2010/main" val="2898755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6A20B-CA3C-BAC8-710F-4F3B254D6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Homem deitado na cama&#10;&#10;O conteúdo gerado por IA pode estar incorreto.">
            <a:extLst>
              <a:ext uri="{FF2B5EF4-FFF2-40B4-BE49-F238E27FC236}">
                <a16:creationId xmlns:a16="http://schemas.microsoft.com/office/drawing/2014/main" id="{BBD407D7-6BA3-AB78-722B-C05E6D08F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3826" y="-3206"/>
            <a:ext cx="10684323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D0FA0F3-0C02-B2AA-E978-71779056F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07500BF-9DAA-EADF-C1D4-C7F2DEA2CF54}"/>
              </a:ext>
            </a:extLst>
          </p:cNvPr>
          <p:cNvSpPr txBox="1"/>
          <p:nvPr/>
        </p:nvSpPr>
        <p:spPr>
          <a:xfrm>
            <a:off x="3986427" y="607107"/>
            <a:ext cx="758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 FAMÍLIA ONDE JESUS VIVEU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9D8D0CF-3F11-68CB-0C5D-9E32F3FC27F3}"/>
              </a:ext>
            </a:extLst>
          </p:cNvPr>
          <p:cNvSpPr txBox="1"/>
          <p:nvPr/>
        </p:nvSpPr>
        <p:spPr>
          <a:xfrm>
            <a:off x="4886324" y="2557731"/>
            <a:ext cx="682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 família de Jesus adorava (</a:t>
            </a:r>
            <a:r>
              <a:rPr lang="pt-BR" sz="24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Lc</a:t>
            </a: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4:16).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8166CF2-5BD7-5E4F-082A-3D52A32BEAB3}"/>
              </a:ext>
            </a:extLst>
          </p:cNvPr>
          <p:cNvSpPr txBox="1"/>
          <p:nvPr/>
        </p:nvSpPr>
        <p:spPr>
          <a:xfrm>
            <a:off x="4886323" y="1418612"/>
            <a:ext cx="6826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Era uma família que pertencia ao Senhor e que deixou exemplos para nós hoje.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276EADD-9B7C-E458-EF5C-503FBB4E2681}"/>
              </a:ext>
            </a:extLst>
          </p:cNvPr>
          <p:cNvSpPr txBox="1"/>
          <p:nvPr/>
        </p:nvSpPr>
        <p:spPr>
          <a:xfrm>
            <a:off x="4886324" y="3194962"/>
            <a:ext cx="5786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 família de Jesus orava (At 1:14).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C1567E1-B772-F47E-6DD2-24EA833AC488}"/>
              </a:ext>
            </a:extLst>
          </p:cNvPr>
          <p:cNvSpPr txBox="1"/>
          <p:nvPr/>
        </p:nvSpPr>
        <p:spPr>
          <a:xfrm>
            <a:off x="4886324" y="3832193"/>
            <a:ext cx="5786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 família de Jesus ofertava </a:t>
            </a:r>
            <a:r>
              <a:rPr lang="pt-BR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pt-BR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Lv</a:t>
            </a:r>
            <a:r>
              <a:rPr lang="pt-BR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12:6-7; </a:t>
            </a:r>
            <a:r>
              <a:rPr lang="pt-BR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Lv</a:t>
            </a:r>
            <a:r>
              <a:rPr lang="pt-BR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12:8).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AABAF47-1CD7-4DEE-B27A-B261440A9D44}"/>
              </a:ext>
            </a:extLst>
          </p:cNvPr>
          <p:cNvSpPr txBox="1"/>
          <p:nvPr/>
        </p:nvSpPr>
        <p:spPr>
          <a:xfrm>
            <a:off x="4886324" y="4838756"/>
            <a:ext cx="6686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Na família de Jesus havia obediência aos pais (</a:t>
            </a:r>
            <a:r>
              <a:rPr lang="pt-BR" sz="24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Lc</a:t>
            </a: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2:51).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B93A3A3-1473-C629-D726-01CBA6719D14}"/>
              </a:ext>
            </a:extLst>
          </p:cNvPr>
          <p:cNvSpPr txBox="1"/>
          <p:nvPr/>
        </p:nvSpPr>
        <p:spPr>
          <a:xfrm>
            <a:off x="4886324" y="5845321"/>
            <a:ext cx="5786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Jesus era o centro da família.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089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B78D4-8DFE-E343-A794-2E72D75B8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Por do sol no céu&#10;&#10;O conteúdo gerado por IA pode estar incorreto.">
            <a:extLst>
              <a:ext uri="{FF2B5EF4-FFF2-40B4-BE49-F238E27FC236}">
                <a16:creationId xmlns:a16="http://schemas.microsoft.com/office/drawing/2014/main" id="{62EFED87-597C-751B-7407-AE86406E7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53" y="0"/>
            <a:ext cx="6088647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307F10E-DAA5-0672-7BC2-68F62B589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1BDE68-2AF2-EFAF-1C35-587D3E04972A}"/>
              </a:ext>
            </a:extLst>
          </p:cNvPr>
          <p:cNvSpPr txBox="1"/>
          <p:nvPr/>
        </p:nvSpPr>
        <p:spPr>
          <a:xfrm>
            <a:off x="471702" y="683276"/>
            <a:ext cx="7586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 FAMÍLIA QUE SE CONSAGRA A ELE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1ABE7A8-108E-3263-7F08-860E5A3F4E51}"/>
              </a:ext>
            </a:extLst>
          </p:cNvPr>
          <p:cNvSpPr txBox="1"/>
          <p:nvPr/>
        </p:nvSpPr>
        <p:spPr>
          <a:xfrm>
            <a:off x="471702" y="2370006"/>
            <a:ext cx="758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 família que se consagra a Jesus pertence a Ele.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83B0D8-3E3B-C848-9E0E-C6635F834E0F}"/>
              </a:ext>
            </a:extLst>
          </p:cNvPr>
          <p:cNvSpPr txBox="1"/>
          <p:nvPr/>
        </p:nvSpPr>
        <p:spPr>
          <a:xfrm>
            <a:off x="471702" y="3085448"/>
            <a:ext cx="774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 família que recebe a Jesus é bem-aventurada.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F02F8DE-66D9-0BBE-8F8D-8994CC03DFB6}"/>
              </a:ext>
            </a:extLst>
          </p:cNvPr>
          <p:cNvSpPr txBox="1"/>
          <p:nvPr/>
        </p:nvSpPr>
        <p:spPr>
          <a:xfrm>
            <a:off x="471701" y="3800890"/>
            <a:ext cx="7129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Bênção na fidelidade nos dízimos e ofertas.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3D12C0C-0614-6911-F572-30FC9EEE0C47}"/>
              </a:ext>
            </a:extLst>
          </p:cNvPr>
          <p:cNvSpPr txBox="1"/>
          <p:nvPr/>
        </p:nvSpPr>
        <p:spPr>
          <a:xfrm>
            <a:off x="471701" y="4516332"/>
            <a:ext cx="6686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Bênção nas necessidades e perigos.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CD973E4-21B1-9FAE-CCC7-7F780A45B18E}"/>
              </a:ext>
            </a:extLst>
          </p:cNvPr>
          <p:cNvSpPr txBox="1"/>
          <p:nvPr/>
        </p:nvSpPr>
        <p:spPr>
          <a:xfrm>
            <a:off x="471701" y="5231773"/>
            <a:ext cx="6686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 família de Jesus não desistiu da missão de salvar.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104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A162-04B8-26DF-09FD-937B361E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sentada com criança no colo&#10;&#10;O conteúdo gerado por IA pode estar incorreto.">
            <a:extLst>
              <a:ext uri="{FF2B5EF4-FFF2-40B4-BE49-F238E27FC236}">
                <a16:creationId xmlns:a16="http://schemas.microsoft.com/office/drawing/2014/main" id="{EB7DE3C9-13AA-A53A-4EC7-13D1A9A42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25" y="0"/>
            <a:ext cx="6858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F47BC6E-F3BF-E2AB-B43F-BFEF74880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4D6F7B5-C900-9502-AC6C-759843089A8F}"/>
              </a:ext>
            </a:extLst>
          </p:cNvPr>
          <p:cNvSpPr txBox="1"/>
          <p:nvPr/>
        </p:nvSpPr>
        <p:spPr>
          <a:xfrm>
            <a:off x="898941" y="819602"/>
            <a:ext cx="599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Quando Jesus está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4C63860-31F2-F7AB-66CE-B862179EC46F}"/>
              </a:ext>
            </a:extLst>
          </p:cNvPr>
          <p:cNvSpPr txBox="1"/>
          <p:nvPr/>
        </p:nvSpPr>
        <p:spPr>
          <a:xfrm>
            <a:off x="898941" y="1827327"/>
            <a:ext cx="71189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“Com Jesus na família é tudo alegria</a:t>
            </a:r>
          </a:p>
          <a:p>
            <a:r>
              <a:rPr lang="pt-BR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 consolo, até na provação,</a:t>
            </a:r>
          </a:p>
          <a:p>
            <a:r>
              <a:rPr lang="pt-BR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mas quando não está,</a:t>
            </a:r>
          </a:p>
          <a:p>
            <a:r>
              <a:rPr lang="pt-BR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tudo é tristeza e é profunda a solidão!</a:t>
            </a:r>
          </a:p>
          <a:p>
            <a:endParaRPr lang="pt-BR" b="0" i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pt-BR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Sem Ele tudo é vazio, mas com Ele tudo tem sentido,</a:t>
            </a:r>
          </a:p>
          <a:p>
            <a:r>
              <a:rPr lang="pt-BR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Você tem paz e esperança,</a:t>
            </a:r>
          </a:p>
          <a:p>
            <a:r>
              <a:rPr lang="pt-BR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 cura para o coração ferido.</a:t>
            </a:r>
          </a:p>
          <a:p>
            <a:endParaRPr lang="pt-BR" b="0" i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pt-BR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Com Jesus há salvação e consolo verdadeiro,</a:t>
            </a:r>
          </a:p>
          <a:p>
            <a:r>
              <a:rPr lang="pt-BR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Só experimente Sua presença bendita, e ande com Ele o dia inteiro!</a:t>
            </a:r>
          </a:p>
          <a:p>
            <a:endParaRPr lang="pt-BR" b="0" i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pt-BR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Que diferença a família abençoada</a:t>
            </a:r>
          </a:p>
          <a:p>
            <a:r>
              <a:rPr lang="pt-BR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onde se percebe luz!</a:t>
            </a:r>
          </a:p>
          <a:p>
            <a:r>
              <a:rPr lang="pt-BR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Luz que faz a diferença pela presença,</a:t>
            </a:r>
          </a:p>
          <a:p>
            <a:r>
              <a:rPr lang="pt-BR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Presença do Senhor Jesus! DNS, 2024</a:t>
            </a:r>
            <a:endParaRPr lang="pt-BR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166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1F34D87-7A9E-D227-653E-DB17834BA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19063CA-0408-2F61-963C-F809E939CF6F}"/>
              </a:ext>
            </a:extLst>
          </p:cNvPr>
          <p:cNvSpPr txBox="1"/>
          <p:nvPr/>
        </p:nvSpPr>
        <p:spPr>
          <a:xfrm>
            <a:off x="3286125" y="4168124"/>
            <a:ext cx="468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(O lar adventista, p. 28.)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2214418" y="2083942"/>
            <a:ext cx="77631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1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“Unicamente a presença de Cristo pode tornar homens e mulheres felizes. (...) O lar se torna como um Éden de bem-aventurança; a família, um belo símbolo da família no céu.”</a:t>
            </a:r>
            <a:endParaRPr lang="pt-BR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20F9604-0422-829E-9EA9-63E09D53DA24}"/>
              </a:ext>
            </a:extLst>
          </p:cNvPr>
          <p:cNvSpPr txBox="1"/>
          <p:nvPr/>
        </p:nvSpPr>
        <p:spPr>
          <a:xfrm>
            <a:off x="785091" y="1200733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3C87AC7-8454-B7A9-F1CA-3391AD003CA6}"/>
              </a:ext>
            </a:extLst>
          </p:cNvPr>
          <p:cNvSpPr txBox="1"/>
          <p:nvPr/>
        </p:nvSpPr>
        <p:spPr>
          <a:xfrm>
            <a:off x="9423398" y="3213138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05EB-6B0A-EDC6-8FD5-515A09E59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ão de uma pessoa com a mão no rosto&#10;&#10;O conteúdo gerado por IA pode estar incorreto.">
            <a:extLst>
              <a:ext uri="{FF2B5EF4-FFF2-40B4-BE49-F238E27FC236}">
                <a16:creationId xmlns:a16="http://schemas.microsoft.com/office/drawing/2014/main" id="{1F7B3EC5-001A-8BD5-C08B-A2EF398BF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425" y="-2214354"/>
            <a:ext cx="6096000" cy="917712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95FB2B0-4DF2-47E1-829C-E7C578922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547BA6D-41B7-8FCB-3A8D-5F2461CBFD77}"/>
              </a:ext>
            </a:extLst>
          </p:cNvPr>
          <p:cNvSpPr txBox="1"/>
          <p:nvPr/>
        </p:nvSpPr>
        <p:spPr>
          <a:xfrm>
            <a:off x="6448427" y="1967061"/>
            <a:ext cx="45953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Deus quer </a:t>
            </a:r>
            <a:r>
              <a:rPr lang="pt-BR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famílias fiéis </a:t>
            </a: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 abençoadas, ou </a:t>
            </a:r>
            <a:r>
              <a:rPr lang="pt-BR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membros fiéis </a:t>
            </a: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que, mesmo em famílias divididas, são </a:t>
            </a:r>
            <a:r>
              <a:rPr lang="pt-BR" sz="32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luz e bênção.</a:t>
            </a:r>
            <a:endParaRPr lang="pt-BR" sz="3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92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52514C4-3466-A694-2ADE-E7E3322C7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F034B11-B299-6010-6845-CBD86C4F2D99}"/>
              </a:ext>
            </a:extLst>
          </p:cNvPr>
          <p:cNvSpPr txBox="1"/>
          <p:nvPr/>
        </p:nvSpPr>
        <p:spPr>
          <a:xfrm>
            <a:off x="957262" y="2474893"/>
            <a:ext cx="10448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125"/>
              </a:spcAft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1) </a:t>
            </a:r>
            <a:r>
              <a:rPr lang="pt-BR" sz="2800" dirty="0">
                <a:solidFill>
                  <a:prstClr val="whit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Tenho orado sem cessar e fervorosamente pela minha família para que seja de Jesus?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C29B036-A26A-BE09-FC38-7815E472F22D}"/>
              </a:ext>
            </a:extLst>
          </p:cNvPr>
          <p:cNvSpPr txBox="1"/>
          <p:nvPr/>
        </p:nvSpPr>
        <p:spPr>
          <a:xfrm>
            <a:off x="957264" y="3924996"/>
            <a:ext cx="1044892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125"/>
              </a:spcAft>
              <a:defRPr/>
            </a:pPr>
            <a:r>
              <a:rPr lang="pt-BR" sz="2800" dirty="0">
                <a:solidFill>
                  <a:prstClr val="whit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2) O que preciso melhorar em mim e na minha família para que eu seja uma bênção para ela, e ela se torne um testemunho de fidelidade a Deus?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117D042-4D90-C852-BE21-F304ABDF3134}"/>
              </a:ext>
            </a:extLst>
          </p:cNvPr>
          <p:cNvSpPr txBox="1"/>
          <p:nvPr/>
        </p:nvSpPr>
        <p:spPr>
          <a:xfrm>
            <a:off x="957262" y="1124938"/>
            <a:ext cx="6671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REFLITA: </a:t>
            </a:r>
          </a:p>
        </p:txBody>
      </p:sp>
    </p:spTree>
    <p:extLst>
      <p:ext uri="{BB962C8B-B14F-4D97-AF65-F5344CB8AC3E}">
        <p14:creationId xmlns:p14="http://schemas.microsoft.com/office/powerpoint/2010/main" val="95980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SharedWithUsers xmlns="cc85661e-698c-471d-81cd-239229bffddc">
      <UserInfo>
        <DisplayName/>
        <AccountId xsi:nil="true"/>
        <AccountType/>
      </UserInfo>
    </SharedWithUsers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AE31D3-2F8F-412D-9F68-E20946AC2C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CA5B55-80ED-4A75-9501-5F40F64D6ACC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3.xml><?xml version="1.0" encoding="utf-8"?>
<ds:datastoreItem xmlns:ds="http://schemas.openxmlformats.org/officeDocument/2006/customXml" ds:itemID="{66D04471-0964-4AAD-819B-A1D0A7AB0191}"/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420</Words>
  <Application>Microsoft Office PowerPoint</Application>
  <PresentationFormat>Widescreen</PresentationFormat>
  <Paragraphs>49</Paragraphs>
  <Slides>9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Roboto</vt:lpstr>
      <vt:lpstr>Roboto Black</vt:lpstr>
      <vt:lpstr>Roboto Light</vt:lpstr>
      <vt:lpstr>Roboto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DSA - Daiana Belén Escobar</cp:lastModifiedBy>
  <cp:revision>23</cp:revision>
  <dcterms:created xsi:type="dcterms:W3CDTF">2024-12-17T16:41:17Z</dcterms:created>
  <dcterms:modified xsi:type="dcterms:W3CDTF">2025-03-05T13:33:27Z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1361300.00000000</vt:lpwstr>
  </property>
  <property fmtid="{D5CDD505-2E9C-101B-9397-08002B2CF9AE}" pid="3" name="ContentTypeId">
    <vt:lpwstr>0x010100624F9E3DF7FBAB4A9A6D824FE11CA10C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