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67" r:id="rId7"/>
    <p:sldId id="257" r:id="rId8"/>
    <p:sldId id="269" r:id="rId9"/>
    <p:sldId id="258" r:id="rId10"/>
    <p:sldId id="260" r:id="rId11"/>
    <p:sldId id="268" r:id="rId12"/>
    <p:sldId id="270" r:id="rId13"/>
    <p:sldId id="259" r:id="rId14"/>
    <p:sldId id="277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C358A5-E631-4164-9E62-30DD7AA7D0F8}" v="30" dt="2025-03-05T19:36:34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7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E67C1DE6-D6C9-453F-9CB2-6E981DC04EA0}"/>
    <pc:docChg chg="delSld modSld sldOrd">
      <pc:chgData name="DSA - Daiana Belén Escobar" userId="a985d929-ec43-4a68-b2d7-ba722c0a7c2e" providerId="ADAL" clId="{E67C1DE6-D6C9-453F-9CB2-6E981DC04EA0}" dt="2025-02-24T14:46:11.607" v="2"/>
      <pc:docMkLst>
        <pc:docMk/>
      </pc:docMkLst>
      <pc:sldChg chg="del ord">
        <pc:chgData name="DSA - Daiana Belén Escobar" userId="a985d929-ec43-4a68-b2d7-ba722c0a7c2e" providerId="ADAL" clId="{E67C1DE6-D6C9-453F-9CB2-6E981DC04EA0}" dt="2025-02-24T14:46:11.607" v="2"/>
        <pc:sldMkLst>
          <pc:docMk/>
          <pc:sldMk cId="3914871848" sldId="256"/>
        </pc:sldMkLst>
      </pc:sldChg>
    </pc:docChg>
  </pc:docChgLst>
  <pc:docChgLst>
    <pc:chgData name="DSA - Daiana Belén Escobar" userId="a985d929-ec43-4a68-b2d7-ba722c0a7c2e" providerId="ADAL" clId="{61C358A5-E631-4164-9E62-30DD7AA7D0F8}"/>
    <pc:docChg chg="undo redo custSel addSld delSld modSld sldOrd">
      <pc:chgData name="DSA - Daiana Belén Escobar" userId="a985d929-ec43-4a68-b2d7-ba722c0a7c2e" providerId="ADAL" clId="{61C358A5-E631-4164-9E62-30DD7AA7D0F8}" dt="2025-03-05T19:36:42.249" v="400" actId="1076"/>
      <pc:docMkLst>
        <pc:docMk/>
      </pc:docMkLst>
      <pc:sldChg chg="delSp modSp mod">
        <pc:chgData name="DSA - Daiana Belén Escobar" userId="a985d929-ec43-4a68-b2d7-ba722c0a7c2e" providerId="ADAL" clId="{61C358A5-E631-4164-9E62-30DD7AA7D0F8}" dt="2025-03-05T18:47:14.172" v="76" actId="1076"/>
        <pc:sldMkLst>
          <pc:docMk/>
          <pc:sldMk cId="592997925" sldId="257"/>
        </pc:sldMkLst>
        <pc:spChg chg="del">
          <ac:chgData name="DSA - Daiana Belén Escobar" userId="a985d929-ec43-4a68-b2d7-ba722c0a7c2e" providerId="ADAL" clId="{61C358A5-E631-4164-9E62-30DD7AA7D0F8}" dt="2025-03-05T18:46:22.622" v="69" actId="478"/>
          <ac:spMkLst>
            <pc:docMk/>
            <pc:sldMk cId="592997925" sldId="257"/>
            <ac:spMk id="4" creationId="{D20F9604-0422-829E-9EA9-63E09D53DA24}"/>
          </ac:spMkLst>
        </pc:spChg>
        <pc:spChg chg="del">
          <ac:chgData name="DSA - Daiana Belén Escobar" userId="a985d929-ec43-4a68-b2d7-ba722c0a7c2e" providerId="ADAL" clId="{61C358A5-E631-4164-9E62-30DD7AA7D0F8}" dt="2025-03-05T18:46:19.878" v="68" actId="478"/>
          <ac:spMkLst>
            <pc:docMk/>
            <pc:sldMk cId="592997925" sldId="257"/>
            <ac:spMk id="6" creationId="{319063CA-0408-2F61-963C-F809E939CF6F}"/>
          </ac:spMkLst>
        </pc:spChg>
        <pc:spChg chg="mod">
          <ac:chgData name="DSA - Daiana Belén Escobar" userId="a985d929-ec43-4a68-b2d7-ba722c0a7c2e" providerId="ADAL" clId="{61C358A5-E631-4164-9E62-30DD7AA7D0F8}" dt="2025-03-05T18:47:14.172" v="76" actId="1076"/>
          <ac:spMkLst>
            <pc:docMk/>
            <pc:sldMk cId="592997925" sldId="257"/>
            <ac:spMk id="8" creationId="{CAF43F12-00BC-8292-E239-96A8C78C3695}"/>
          </ac:spMkLst>
        </pc:spChg>
        <pc:spChg chg="del">
          <ac:chgData name="DSA - Daiana Belén Escobar" userId="a985d929-ec43-4a68-b2d7-ba722c0a7c2e" providerId="ADAL" clId="{61C358A5-E631-4164-9E62-30DD7AA7D0F8}" dt="2025-03-05T18:46:24.439" v="70" actId="478"/>
          <ac:spMkLst>
            <pc:docMk/>
            <pc:sldMk cId="592997925" sldId="257"/>
            <ac:spMk id="11" creationId="{C3C87AC7-8454-B7A9-F1CA-3391AD003CA6}"/>
          </ac:spMkLst>
        </pc:spChg>
      </pc:sldChg>
      <pc:sldChg chg="addSp delSp modSp mod modAnim">
        <pc:chgData name="DSA - Daiana Belén Escobar" userId="a985d929-ec43-4a68-b2d7-ba722c0a7c2e" providerId="ADAL" clId="{61C358A5-E631-4164-9E62-30DD7AA7D0F8}" dt="2025-03-05T19:13:06.133" v="203" actId="1076"/>
        <pc:sldMkLst>
          <pc:docMk/>
          <pc:sldMk cId="2898755195" sldId="258"/>
        </pc:sldMkLst>
        <pc:spChg chg="add mod">
          <ac:chgData name="DSA - Daiana Belén Escobar" userId="a985d929-ec43-4a68-b2d7-ba722c0a7c2e" providerId="ADAL" clId="{61C358A5-E631-4164-9E62-30DD7AA7D0F8}" dt="2025-03-05T19:01:59.624" v="172" actId="1076"/>
          <ac:spMkLst>
            <pc:docMk/>
            <pc:sldMk cId="2898755195" sldId="258"/>
            <ac:spMk id="2" creationId="{51177A38-37C2-9AD0-B64B-10F0746C4DBE}"/>
          </ac:spMkLst>
        </pc:spChg>
        <pc:spChg chg="del">
          <ac:chgData name="DSA - Daiana Belén Escobar" userId="a985d929-ec43-4a68-b2d7-ba722c0a7c2e" providerId="ADAL" clId="{61C358A5-E631-4164-9E62-30DD7AA7D0F8}" dt="2025-03-05T19:00:21.802" v="148" actId="478"/>
          <ac:spMkLst>
            <pc:docMk/>
            <pc:sldMk cId="2898755195" sldId="258"/>
            <ac:spMk id="6" creationId="{E400EF3E-04EB-374E-BAC0-D18E5F00DEE2}"/>
          </ac:spMkLst>
        </pc:spChg>
        <pc:spChg chg="mod">
          <ac:chgData name="DSA - Daiana Belén Escobar" userId="a985d929-ec43-4a68-b2d7-ba722c0a7c2e" providerId="ADAL" clId="{61C358A5-E631-4164-9E62-30DD7AA7D0F8}" dt="2025-03-05T19:02:03.884" v="173" actId="1076"/>
          <ac:spMkLst>
            <pc:docMk/>
            <pc:sldMk cId="2898755195" sldId="258"/>
            <ac:spMk id="8" creationId="{6B292996-F67E-8D52-2675-CB1D6E55BE98}"/>
          </ac:spMkLst>
        </pc:spChg>
        <pc:picChg chg="add del mod ord">
          <ac:chgData name="DSA - Daiana Belén Escobar" userId="a985d929-ec43-4a68-b2d7-ba722c0a7c2e" providerId="ADAL" clId="{61C358A5-E631-4164-9E62-30DD7AA7D0F8}" dt="2025-03-05T19:12:37.087" v="195" actId="478"/>
          <ac:picMkLst>
            <pc:docMk/>
            <pc:sldMk cId="2898755195" sldId="258"/>
            <ac:picMk id="5" creationId="{8309D70E-641F-1EDD-43D2-55970F2C774A}"/>
          </ac:picMkLst>
        </pc:picChg>
        <pc:picChg chg="add mod ord">
          <ac:chgData name="DSA - Daiana Belén Escobar" userId="a985d929-ec43-4a68-b2d7-ba722c0a7c2e" providerId="ADAL" clId="{61C358A5-E631-4164-9E62-30DD7AA7D0F8}" dt="2025-03-05T19:13:06.133" v="203" actId="1076"/>
          <ac:picMkLst>
            <pc:docMk/>
            <pc:sldMk cId="2898755195" sldId="258"/>
            <ac:picMk id="9" creationId="{2B9FBF34-2244-9C89-C7CC-53FD80C7DCCB}"/>
          </ac:picMkLst>
        </pc:picChg>
        <pc:picChg chg="del">
          <ac:chgData name="DSA - Daiana Belén Escobar" userId="a985d929-ec43-4a68-b2d7-ba722c0a7c2e" providerId="ADAL" clId="{61C358A5-E631-4164-9E62-30DD7AA7D0F8}" dt="2025-03-05T19:02:19.694" v="177" actId="478"/>
          <ac:picMkLst>
            <pc:docMk/>
            <pc:sldMk cId="2898755195" sldId="258"/>
            <ac:picMk id="16" creationId="{243FAA7C-F125-954F-2A46-5AE760C6A1CE}"/>
          </ac:picMkLst>
        </pc:picChg>
      </pc:sldChg>
      <pc:sldChg chg="addSp delSp modSp mod ord">
        <pc:chgData name="DSA - Daiana Belén Escobar" userId="a985d929-ec43-4a68-b2d7-ba722c0a7c2e" providerId="ADAL" clId="{61C358A5-E631-4164-9E62-30DD7AA7D0F8}" dt="2025-03-05T19:35:33.155" v="382" actId="1076"/>
        <pc:sldMkLst>
          <pc:docMk/>
          <pc:sldMk cId="2882692569" sldId="259"/>
        </pc:sldMkLst>
        <pc:spChg chg="del">
          <ac:chgData name="DSA - Daiana Belén Escobar" userId="a985d929-ec43-4a68-b2d7-ba722c0a7c2e" providerId="ADAL" clId="{61C358A5-E631-4164-9E62-30DD7AA7D0F8}" dt="2025-03-05T19:33:20.178" v="351" actId="478"/>
          <ac:spMkLst>
            <pc:docMk/>
            <pc:sldMk cId="2882692569" sldId="259"/>
            <ac:spMk id="6" creationId="{A53E89F2-BEE0-EF95-6148-62BF12C60A21}"/>
          </ac:spMkLst>
        </pc:spChg>
        <pc:spChg chg="add mod">
          <ac:chgData name="DSA - Daiana Belén Escobar" userId="a985d929-ec43-4a68-b2d7-ba722c0a7c2e" providerId="ADAL" clId="{61C358A5-E631-4164-9E62-30DD7AA7D0F8}" dt="2025-03-05T19:35:29.758" v="381" actId="1076"/>
          <ac:spMkLst>
            <pc:docMk/>
            <pc:sldMk cId="2882692569" sldId="259"/>
            <ac:spMk id="7" creationId="{B2FFA215-968C-B8FA-F871-DCDE85520191}"/>
          </ac:spMkLst>
        </pc:spChg>
        <pc:spChg chg="mod">
          <ac:chgData name="DSA - Daiana Belén Escobar" userId="a985d929-ec43-4a68-b2d7-ba722c0a7c2e" providerId="ADAL" clId="{61C358A5-E631-4164-9E62-30DD7AA7D0F8}" dt="2025-03-05T19:35:33.155" v="382" actId="1076"/>
          <ac:spMkLst>
            <pc:docMk/>
            <pc:sldMk cId="2882692569" sldId="259"/>
            <ac:spMk id="8" creationId="{0547BA6D-41B7-8FCB-3A8D-5F2461CBFD77}"/>
          </ac:spMkLst>
        </pc:spChg>
        <pc:picChg chg="mod">
          <ac:chgData name="DSA - Daiana Belén Escobar" userId="a985d929-ec43-4a68-b2d7-ba722c0a7c2e" providerId="ADAL" clId="{61C358A5-E631-4164-9E62-30DD7AA7D0F8}" dt="2025-03-05T19:33:30.811" v="353" actId="1076"/>
          <ac:picMkLst>
            <pc:docMk/>
            <pc:sldMk cId="2882692569" sldId="259"/>
            <ac:picMk id="2" creationId="{1EA25AD2-A100-7368-1CD1-3BB89BD73AF4}"/>
          </ac:picMkLst>
        </pc:picChg>
        <pc:picChg chg="del">
          <ac:chgData name="DSA - Daiana Belén Escobar" userId="a985d929-ec43-4a68-b2d7-ba722c0a7c2e" providerId="ADAL" clId="{61C358A5-E631-4164-9E62-30DD7AA7D0F8}" dt="2025-03-05T19:34:21.884" v="363" actId="478"/>
          <ac:picMkLst>
            <pc:docMk/>
            <pc:sldMk cId="2882692569" sldId="259"/>
            <ac:picMk id="3" creationId="{5442ABA8-7D43-BF3F-DF08-A1543B0912DC}"/>
          </ac:picMkLst>
        </pc:picChg>
        <pc:picChg chg="add mod ord">
          <ac:chgData name="DSA - Daiana Belén Escobar" userId="a985d929-ec43-4a68-b2d7-ba722c0a7c2e" providerId="ADAL" clId="{61C358A5-E631-4164-9E62-30DD7AA7D0F8}" dt="2025-03-05T19:34:45.888" v="372" actId="1076"/>
          <ac:picMkLst>
            <pc:docMk/>
            <pc:sldMk cId="2882692569" sldId="259"/>
            <ac:picMk id="5" creationId="{4B11D84A-9035-CD50-2946-FDFC7405528E}"/>
          </ac:picMkLst>
        </pc:picChg>
      </pc:sldChg>
      <pc:sldChg chg="addSp delSp modSp mod">
        <pc:chgData name="DSA - Daiana Belén Escobar" userId="a985d929-ec43-4a68-b2d7-ba722c0a7c2e" providerId="ADAL" clId="{61C358A5-E631-4164-9E62-30DD7AA7D0F8}" dt="2025-03-05T19:22:54.138" v="298" actId="1076"/>
        <pc:sldMkLst>
          <pc:docMk/>
          <pc:sldMk cId="3004166797" sldId="260"/>
        </pc:sldMkLst>
        <pc:spChg chg="add mod">
          <ac:chgData name="DSA - Daiana Belén Escobar" userId="a985d929-ec43-4a68-b2d7-ba722c0a7c2e" providerId="ADAL" clId="{61C358A5-E631-4164-9E62-30DD7AA7D0F8}" dt="2025-03-05T19:22:29.988" v="294" actId="1076"/>
          <ac:spMkLst>
            <pc:docMk/>
            <pc:sldMk cId="3004166797" sldId="260"/>
            <ac:spMk id="2" creationId="{F6C59F69-B339-49F0-1F53-5D6D8B249D29}"/>
          </ac:spMkLst>
        </pc:spChg>
        <pc:spChg chg="del">
          <ac:chgData name="DSA - Daiana Belén Escobar" userId="a985d929-ec43-4a68-b2d7-ba722c0a7c2e" providerId="ADAL" clId="{61C358A5-E631-4164-9E62-30DD7AA7D0F8}" dt="2025-03-05T19:15:30.965" v="228" actId="478"/>
          <ac:spMkLst>
            <pc:docMk/>
            <pc:sldMk cId="3004166797" sldId="260"/>
            <ac:spMk id="6" creationId="{F4D6F7B5-C900-9502-AC6C-759843089A8F}"/>
          </ac:spMkLst>
        </pc:spChg>
        <pc:spChg chg="mod">
          <ac:chgData name="DSA - Daiana Belén Escobar" userId="a985d929-ec43-4a68-b2d7-ba722c0a7c2e" providerId="ADAL" clId="{61C358A5-E631-4164-9E62-30DD7AA7D0F8}" dt="2025-03-05T19:22:54.138" v="298" actId="1076"/>
          <ac:spMkLst>
            <pc:docMk/>
            <pc:sldMk cId="3004166797" sldId="260"/>
            <ac:spMk id="8" creationId="{F4C63860-31F2-F7AB-66CE-B862179EC46F}"/>
          </ac:spMkLst>
        </pc:spChg>
        <pc:spChg chg="add del mod">
          <ac:chgData name="DSA - Daiana Belén Escobar" userId="a985d929-ec43-4a68-b2d7-ba722c0a7c2e" providerId="ADAL" clId="{61C358A5-E631-4164-9E62-30DD7AA7D0F8}" dt="2025-03-05T19:21:52.596" v="281" actId="478"/>
          <ac:spMkLst>
            <pc:docMk/>
            <pc:sldMk cId="3004166797" sldId="260"/>
            <ac:spMk id="9" creationId="{C5774005-BFBF-7D18-F69B-7CA5881CA197}"/>
          </ac:spMkLst>
        </pc:spChg>
        <pc:spChg chg="add mod">
          <ac:chgData name="DSA - Daiana Belén Escobar" userId="a985d929-ec43-4a68-b2d7-ba722c0a7c2e" providerId="ADAL" clId="{61C358A5-E631-4164-9E62-30DD7AA7D0F8}" dt="2025-03-05T19:22:25.700" v="293" actId="1076"/>
          <ac:spMkLst>
            <pc:docMk/>
            <pc:sldMk cId="3004166797" sldId="260"/>
            <ac:spMk id="10" creationId="{CF780809-28D3-38DE-3EE0-51702E7C83C8}"/>
          </ac:spMkLst>
        </pc:spChg>
        <pc:picChg chg="del mod">
          <ac:chgData name="DSA - Daiana Belén Escobar" userId="a985d929-ec43-4a68-b2d7-ba722c0a7c2e" providerId="ADAL" clId="{61C358A5-E631-4164-9E62-30DD7AA7D0F8}" dt="2025-03-05T19:20:44.680" v="264" actId="478"/>
          <ac:picMkLst>
            <pc:docMk/>
            <pc:sldMk cId="3004166797" sldId="260"/>
            <ac:picMk id="5" creationId="{127DCD68-7285-4959-F6BC-B61B9596FD97}"/>
          </ac:picMkLst>
        </pc:picChg>
        <pc:picChg chg="add mod ord">
          <ac:chgData name="DSA - Daiana Belén Escobar" userId="a985d929-ec43-4a68-b2d7-ba722c0a7c2e" providerId="ADAL" clId="{61C358A5-E631-4164-9E62-30DD7AA7D0F8}" dt="2025-03-05T19:21:38.097" v="278" actId="1076"/>
          <ac:picMkLst>
            <pc:docMk/>
            <pc:sldMk cId="3004166797" sldId="260"/>
            <ac:picMk id="7" creationId="{2AF3158D-76B4-8CF0-E95B-96D7C5FA7AF1}"/>
          </ac:picMkLst>
        </pc:picChg>
      </pc:sldChg>
      <pc:sldChg chg="del ord">
        <pc:chgData name="DSA - Daiana Belén Escobar" userId="a985d929-ec43-4a68-b2d7-ba722c0a7c2e" providerId="ADAL" clId="{61C358A5-E631-4164-9E62-30DD7AA7D0F8}" dt="2025-03-05T19:36:05.266" v="387" actId="47"/>
        <pc:sldMkLst>
          <pc:docMk/>
          <pc:sldMk cId="3706089113" sldId="261"/>
        </pc:sldMkLst>
      </pc:sldChg>
      <pc:sldChg chg="del">
        <pc:chgData name="DSA - Daiana Belén Escobar" userId="a985d929-ec43-4a68-b2d7-ba722c0a7c2e" providerId="ADAL" clId="{61C358A5-E631-4164-9E62-30DD7AA7D0F8}" dt="2025-03-05T19:36:06.519" v="388" actId="47"/>
        <pc:sldMkLst>
          <pc:docMk/>
          <pc:sldMk cId="1066311185" sldId="262"/>
        </pc:sldMkLst>
      </pc:sldChg>
      <pc:sldChg chg="del">
        <pc:chgData name="DSA - Daiana Belén Escobar" userId="a985d929-ec43-4a68-b2d7-ba722c0a7c2e" providerId="ADAL" clId="{61C358A5-E631-4164-9E62-30DD7AA7D0F8}" dt="2025-03-05T19:36:10.538" v="391" actId="47"/>
        <pc:sldMkLst>
          <pc:docMk/>
          <pc:sldMk cId="2578504007" sldId="263"/>
        </pc:sldMkLst>
      </pc:sldChg>
      <pc:sldChg chg="del">
        <pc:chgData name="DSA - Daiana Belén Escobar" userId="a985d929-ec43-4a68-b2d7-ba722c0a7c2e" providerId="ADAL" clId="{61C358A5-E631-4164-9E62-30DD7AA7D0F8}" dt="2025-03-05T19:36:09.419" v="390" actId="47"/>
        <pc:sldMkLst>
          <pc:docMk/>
          <pc:sldMk cId="1268847105" sldId="264"/>
        </pc:sldMkLst>
      </pc:sldChg>
      <pc:sldChg chg="del">
        <pc:chgData name="DSA - Daiana Belén Escobar" userId="a985d929-ec43-4a68-b2d7-ba722c0a7c2e" providerId="ADAL" clId="{61C358A5-E631-4164-9E62-30DD7AA7D0F8}" dt="2025-03-05T19:36:08.490" v="389" actId="47"/>
        <pc:sldMkLst>
          <pc:docMk/>
          <pc:sldMk cId="1519659405" sldId="265"/>
        </pc:sldMkLst>
      </pc:sldChg>
      <pc:sldChg chg="modSp add mod">
        <pc:chgData name="DSA - Daiana Belén Escobar" userId="a985d929-ec43-4a68-b2d7-ba722c0a7c2e" providerId="ADAL" clId="{61C358A5-E631-4164-9E62-30DD7AA7D0F8}" dt="2025-03-05T18:51:39.944" v="125" actId="20577"/>
        <pc:sldMkLst>
          <pc:docMk/>
          <pc:sldMk cId="2077340877" sldId="266"/>
        </pc:sldMkLst>
        <pc:spChg chg="mod">
          <ac:chgData name="DSA - Daiana Belén Escobar" userId="a985d929-ec43-4a68-b2d7-ba722c0a7c2e" providerId="ADAL" clId="{61C358A5-E631-4164-9E62-30DD7AA7D0F8}" dt="2025-03-05T18:39:31.293" v="3"/>
          <ac:spMkLst>
            <pc:docMk/>
            <pc:sldMk cId="2077340877" sldId="266"/>
            <ac:spMk id="4" creationId="{C86B22DF-440D-B6DA-955D-E8FA4A77CC28}"/>
          </ac:spMkLst>
        </pc:spChg>
        <pc:spChg chg="mod">
          <ac:chgData name="DSA - Daiana Belén Escobar" userId="a985d929-ec43-4a68-b2d7-ba722c0a7c2e" providerId="ADAL" clId="{61C358A5-E631-4164-9E62-30DD7AA7D0F8}" dt="2025-03-05T18:51:39.944" v="125" actId="20577"/>
          <ac:spMkLst>
            <pc:docMk/>
            <pc:sldMk cId="2077340877" sldId="266"/>
            <ac:spMk id="8" creationId="{66DC45F1-6B6E-F227-6665-6059501FC2B2}"/>
          </ac:spMkLst>
        </pc:spChg>
      </pc:sldChg>
      <pc:sldChg chg="addSp delSp modSp add mod ord">
        <pc:chgData name="DSA - Daiana Belén Escobar" userId="a985d929-ec43-4a68-b2d7-ba722c0a7c2e" providerId="ADAL" clId="{61C358A5-E631-4164-9E62-30DD7AA7D0F8}" dt="2025-03-05T18:45:52.727" v="59" actId="20577"/>
        <pc:sldMkLst>
          <pc:docMk/>
          <pc:sldMk cId="181113745" sldId="267"/>
        </pc:sldMkLst>
        <pc:spChg chg="del">
          <ac:chgData name="DSA - Daiana Belén Escobar" userId="a985d929-ec43-4a68-b2d7-ba722c0a7c2e" providerId="ADAL" clId="{61C358A5-E631-4164-9E62-30DD7AA7D0F8}" dt="2025-03-05T18:41:43.825" v="36" actId="478"/>
          <ac:spMkLst>
            <pc:docMk/>
            <pc:sldMk cId="181113745" sldId="267"/>
            <ac:spMk id="6" creationId="{6AED8453-A715-E800-2199-DA3899C532B2}"/>
          </ac:spMkLst>
        </pc:spChg>
        <pc:spChg chg="mod">
          <ac:chgData name="DSA - Daiana Belén Escobar" userId="a985d929-ec43-4a68-b2d7-ba722c0a7c2e" providerId="ADAL" clId="{61C358A5-E631-4164-9E62-30DD7AA7D0F8}" dt="2025-03-05T18:45:52.727" v="59" actId="20577"/>
          <ac:spMkLst>
            <pc:docMk/>
            <pc:sldMk cId="181113745" sldId="267"/>
            <ac:spMk id="8" creationId="{E25445FE-06DF-0E02-487B-2C6E4D1BA3B0}"/>
          </ac:spMkLst>
        </pc:spChg>
        <pc:picChg chg="mod">
          <ac:chgData name="DSA - Daiana Belén Escobar" userId="a985d929-ec43-4a68-b2d7-ba722c0a7c2e" providerId="ADAL" clId="{61C358A5-E631-4164-9E62-30DD7AA7D0F8}" dt="2025-03-05T18:43:41.152" v="54" actId="1076"/>
          <ac:picMkLst>
            <pc:docMk/>
            <pc:sldMk cId="181113745" sldId="267"/>
            <ac:picMk id="3" creationId="{519C818A-9242-7A0A-4C6D-27C3CF114F95}"/>
          </ac:picMkLst>
        </pc:picChg>
        <pc:picChg chg="add mod ord">
          <ac:chgData name="DSA - Daiana Belén Escobar" userId="a985d929-ec43-4a68-b2d7-ba722c0a7c2e" providerId="ADAL" clId="{61C358A5-E631-4164-9E62-30DD7AA7D0F8}" dt="2025-03-05T18:44:02.342" v="57" actId="1076"/>
          <ac:picMkLst>
            <pc:docMk/>
            <pc:sldMk cId="181113745" sldId="267"/>
            <ac:picMk id="4" creationId="{45F71084-1ACF-25B0-8995-46A39E6BD3B3}"/>
          </ac:picMkLst>
        </pc:picChg>
        <pc:picChg chg="del">
          <ac:chgData name="DSA - Daiana Belén Escobar" userId="a985d929-ec43-4a68-b2d7-ba722c0a7c2e" providerId="ADAL" clId="{61C358A5-E631-4164-9E62-30DD7AA7D0F8}" dt="2025-03-05T18:43:21.738" v="45" actId="478"/>
          <ac:picMkLst>
            <pc:docMk/>
            <pc:sldMk cId="181113745" sldId="267"/>
            <ac:picMk id="5" creationId="{DF30832A-017B-CA0E-4CE3-DFCF634B4BA2}"/>
          </ac:picMkLst>
        </pc:picChg>
      </pc:sldChg>
      <pc:sldChg chg="delSp modSp add mod ord">
        <pc:chgData name="DSA - Daiana Belén Escobar" userId="a985d929-ec43-4a68-b2d7-ba722c0a7c2e" providerId="ADAL" clId="{61C358A5-E631-4164-9E62-30DD7AA7D0F8}" dt="2025-03-05T19:24:31.333" v="312" actId="108"/>
        <pc:sldMkLst>
          <pc:docMk/>
          <pc:sldMk cId="3292475861" sldId="268"/>
        </pc:sldMkLst>
        <pc:spChg chg="del">
          <ac:chgData name="DSA - Daiana Belén Escobar" userId="a985d929-ec43-4a68-b2d7-ba722c0a7c2e" providerId="ADAL" clId="{61C358A5-E631-4164-9E62-30DD7AA7D0F8}" dt="2025-03-05T19:23:57.509" v="308" actId="478"/>
          <ac:spMkLst>
            <pc:docMk/>
            <pc:sldMk cId="3292475861" sldId="268"/>
            <ac:spMk id="4" creationId="{E1293BEE-5159-F8FC-D5FC-624DB5800E7E}"/>
          </ac:spMkLst>
        </pc:spChg>
        <pc:spChg chg="del">
          <ac:chgData name="DSA - Daiana Belén Escobar" userId="a985d929-ec43-4a68-b2d7-ba722c0a7c2e" providerId="ADAL" clId="{61C358A5-E631-4164-9E62-30DD7AA7D0F8}" dt="2025-03-05T19:23:58.899" v="309" actId="478"/>
          <ac:spMkLst>
            <pc:docMk/>
            <pc:sldMk cId="3292475861" sldId="268"/>
            <ac:spMk id="6" creationId="{1E6AAD5E-6084-74AD-3B2C-D431CC95A931}"/>
          </ac:spMkLst>
        </pc:spChg>
        <pc:spChg chg="mod">
          <ac:chgData name="DSA - Daiana Belén Escobar" userId="a985d929-ec43-4a68-b2d7-ba722c0a7c2e" providerId="ADAL" clId="{61C358A5-E631-4164-9E62-30DD7AA7D0F8}" dt="2025-03-05T19:24:31.333" v="312" actId="108"/>
          <ac:spMkLst>
            <pc:docMk/>
            <pc:sldMk cId="3292475861" sldId="268"/>
            <ac:spMk id="8" creationId="{5860C61F-9108-5020-6B23-BFE61E3A06D3}"/>
          </ac:spMkLst>
        </pc:spChg>
        <pc:spChg chg="del">
          <ac:chgData name="DSA - Daiana Belén Escobar" userId="a985d929-ec43-4a68-b2d7-ba722c0a7c2e" providerId="ADAL" clId="{61C358A5-E631-4164-9E62-30DD7AA7D0F8}" dt="2025-03-05T19:23:54.973" v="307" actId="478"/>
          <ac:spMkLst>
            <pc:docMk/>
            <pc:sldMk cId="3292475861" sldId="268"/>
            <ac:spMk id="11" creationId="{B2621E0F-D8FB-2DCE-AC5C-C2B4D1D8262A}"/>
          </ac:spMkLst>
        </pc:spChg>
      </pc:sldChg>
      <pc:sldChg chg="addSp delSp modSp add mod ord">
        <pc:chgData name="DSA - Daiana Belén Escobar" userId="a985d929-ec43-4a68-b2d7-ba722c0a7c2e" providerId="ADAL" clId="{61C358A5-E631-4164-9E62-30DD7AA7D0F8}" dt="2025-03-05T19:16:58.846" v="261" actId="1076"/>
        <pc:sldMkLst>
          <pc:docMk/>
          <pc:sldMk cId="2231983805" sldId="269"/>
        </pc:sldMkLst>
        <pc:spChg chg="add del mod">
          <ac:chgData name="DSA - Daiana Belén Escobar" userId="a985d929-ec43-4a68-b2d7-ba722c0a7c2e" providerId="ADAL" clId="{61C358A5-E631-4164-9E62-30DD7AA7D0F8}" dt="2025-03-05T19:16:40.059" v="250" actId="478"/>
          <ac:spMkLst>
            <pc:docMk/>
            <pc:sldMk cId="2231983805" sldId="269"/>
            <ac:spMk id="3" creationId="{B953E07A-2DA7-00E3-6468-568151AC2204}"/>
          </ac:spMkLst>
        </pc:spChg>
        <pc:spChg chg="add mod">
          <ac:chgData name="DSA - Daiana Belén Escobar" userId="a985d929-ec43-4a68-b2d7-ba722c0a7c2e" providerId="ADAL" clId="{61C358A5-E631-4164-9E62-30DD7AA7D0F8}" dt="2025-03-05T19:15:15.271" v="226" actId="1076"/>
          <ac:spMkLst>
            <pc:docMk/>
            <pc:sldMk cId="2231983805" sldId="269"/>
            <ac:spMk id="5" creationId="{55225088-6FD8-D3DC-49DA-BFC8DBF53AA4}"/>
          </ac:spMkLst>
        </pc:spChg>
        <pc:spChg chg="del">
          <ac:chgData name="DSA - Daiana Belén Escobar" userId="a985d929-ec43-4a68-b2d7-ba722c0a7c2e" providerId="ADAL" clId="{61C358A5-E631-4164-9E62-30DD7AA7D0F8}" dt="2025-03-05T18:50:04.825" v="110" actId="478"/>
          <ac:spMkLst>
            <pc:docMk/>
            <pc:sldMk cId="2231983805" sldId="269"/>
            <ac:spMk id="6" creationId="{7F66180E-0BC7-4B57-DAAB-375DB5EBF298}"/>
          </ac:spMkLst>
        </pc:spChg>
        <pc:spChg chg="mod">
          <ac:chgData name="DSA - Daiana Belén Escobar" userId="a985d929-ec43-4a68-b2d7-ba722c0a7c2e" providerId="ADAL" clId="{61C358A5-E631-4164-9E62-30DD7AA7D0F8}" dt="2025-03-05T19:16:55.312" v="260" actId="1076"/>
          <ac:spMkLst>
            <pc:docMk/>
            <pc:sldMk cId="2231983805" sldId="269"/>
            <ac:spMk id="8" creationId="{33CF664B-BF1D-E528-562B-37425845A7E0}"/>
          </ac:spMkLst>
        </pc:spChg>
        <pc:spChg chg="add mod">
          <ac:chgData name="DSA - Daiana Belén Escobar" userId="a985d929-ec43-4a68-b2d7-ba722c0a7c2e" providerId="ADAL" clId="{61C358A5-E631-4164-9E62-30DD7AA7D0F8}" dt="2025-03-05T19:16:58.846" v="261" actId="1076"/>
          <ac:spMkLst>
            <pc:docMk/>
            <pc:sldMk cId="2231983805" sldId="269"/>
            <ac:spMk id="11" creationId="{5F27DEBD-1668-0814-A90F-F3716487DDAC}"/>
          </ac:spMkLst>
        </pc:spChg>
        <pc:spChg chg="add del mod">
          <ac:chgData name="DSA - Daiana Belén Escobar" userId="a985d929-ec43-4a68-b2d7-ba722c0a7c2e" providerId="ADAL" clId="{61C358A5-E631-4164-9E62-30DD7AA7D0F8}" dt="2025-03-05T19:14:03.587" v="206" actId="478"/>
          <ac:spMkLst>
            <pc:docMk/>
            <pc:sldMk cId="2231983805" sldId="269"/>
            <ac:spMk id="12" creationId="{F9B5A746-D3B5-FEE4-81DA-1829585376FC}"/>
          </ac:spMkLst>
        </pc:spChg>
        <pc:picChg chg="add del mod ord">
          <ac:chgData name="DSA - Daiana Belén Escobar" userId="a985d929-ec43-4a68-b2d7-ba722c0a7c2e" providerId="ADAL" clId="{61C358A5-E631-4164-9E62-30DD7AA7D0F8}" dt="2025-03-05T18:59:25.289" v="133" actId="478"/>
          <ac:picMkLst>
            <pc:docMk/>
            <pc:sldMk cId="2231983805" sldId="269"/>
            <ac:picMk id="2" creationId="{43CA756D-8BAF-15AB-A8A2-D5D8FC7A70F4}"/>
          </ac:picMkLst>
        </pc:picChg>
        <pc:picChg chg="del">
          <ac:chgData name="DSA - Daiana Belén Escobar" userId="a985d929-ec43-4a68-b2d7-ba722c0a7c2e" providerId="ADAL" clId="{61C358A5-E631-4164-9E62-30DD7AA7D0F8}" dt="2025-03-05T18:48:13.687" v="82" actId="478"/>
          <ac:picMkLst>
            <pc:docMk/>
            <pc:sldMk cId="2231983805" sldId="269"/>
            <ac:picMk id="4" creationId="{12E7C542-97D5-37AC-A125-05203AB0DE81}"/>
          </ac:picMkLst>
        </pc:picChg>
        <pc:picChg chg="add mod ord modCrop">
          <ac:chgData name="DSA - Daiana Belén Escobar" userId="a985d929-ec43-4a68-b2d7-ba722c0a7c2e" providerId="ADAL" clId="{61C358A5-E631-4164-9E62-30DD7AA7D0F8}" dt="2025-03-05T19:00:05.856" v="147" actId="1076"/>
          <ac:picMkLst>
            <pc:docMk/>
            <pc:sldMk cId="2231983805" sldId="269"/>
            <ac:picMk id="10" creationId="{A37480C5-9402-6559-EFC6-5EDA64C1F1D0}"/>
          </ac:picMkLst>
        </pc:picChg>
      </pc:sldChg>
      <pc:sldChg chg="addSp delSp modSp add mod ord">
        <pc:chgData name="DSA - Daiana Belén Escobar" userId="a985d929-ec43-4a68-b2d7-ba722c0a7c2e" providerId="ADAL" clId="{61C358A5-E631-4164-9E62-30DD7AA7D0F8}" dt="2025-03-05T19:32:13.564" v="348" actId="404"/>
        <pc:sldMkLst>
          <pc:docMk/>
          <pc:sldMk cId="4271325568" sldId="270"/>
        </pc:sldMkLst>
        <pc:spChg chg="del">
          <ac:chgData name="DSA - Daiana Belén Escobar" userId="a985d929-ec43-4a68-b2d7-ba722c0a7c2e" providerId="ADAL" clId="{61C358A5-E631-4164-9E62-30DD7AA7D0F8}" dt="2025-03-05T19:29:33.565" v="329" actId="478"/>
          <ac:spMkLst>
            <pc:docMk/>
            <pc:sldMk cId="4271325568" sldId="270"/>
            <ac:spMk id="5" creationId="{434437AF-1725-CCF6-FFB2-7AD0C7A5E1E2}"/>
          </ac:spMkLst>
        </pc:spChg>
        <pc:spChg chg="mod">
          <ac:chgData name="DSA - Daiana Belén Escobar" userId="a985d929-ec43-4a68-b2d7-ba722c0a7c2e" providerId="ADAL" clId="{61C358A5-E631-4164-9E62-30DD7AA7D0F8}" dt="2025-03-05T19:32:13.564" v="348" actId="404"/>
          <ac:spMkLst>
            <pc:docMk/>
            <pc:sldMk cId="4271325568" sldId="270"/>
            <ac:spMk id="8" creationId="{B77EE15E-01CF-8886-3A7E-301960A3E81D}"/>
          </ac:spMkLst>
        </pc:spChg>
        <pc:spChg chg="mod">
          <ac:chgData name="DSA - Daiana Belén Escobar" userId="a985d929-ec43-4a68-b2d7-ba722c0a7c2e" providerId="ADAL" clId="{61C358A5-E631-4164-9E62-30DD7AA7D0F8}" dt="2025-03-05T19:29:05.125" v="323" actId="20577"/>
          <ac:spMkLst>
            <pc:docMk/>
            <pc:sldMk cId="4271325568" sldId="270"/>
            <ac:spMk id="11" creationId="{B2B30536-9599-FC8A-6D3D-1C78AA91F720}"/>
          </ac:spMkLst>
        </pc:spChg>
        <pc:picChg chg="add mod ord">
          <ac:chgData name="DSA - Daiana Belén Escobar" userId="a985d929-ec43-4a68-b2d7-ba722c0a7c2e" providerId="ADAL" clId="{61C358A5-E631-4164-9E62-30DD7AA7D0F8}" dt="2025-03-05T19:31:04.860" v="342" actId="1076"/>
          <ac:picMkLst>
            <pc:docMk/>
            <pc:sldMk cId="4271325568" sldId="270"/>
            <ac:picMk id="3" creationId="{6C9B81BF-4C6C-22A0-6606-C5D013490807}"/>
          </ac:picMkLst>
        </pc:picChg>
        <pc:picChg chg="del">
          <ac:chgData name="DSA - Daiana Belén Escobar" userId="a985d929-ec43-4a68-b2d7-ba722c0a7c2e" providerId="ADAL" clId="{61C358A5-E631-4164-9E62-30DD7AA7D0F8}" dt="2025-03-05T19:30:36.515" v="331" actId="478"/>
          <ac:picMkLst>
            <pc:docMk/>
            <pc:sldMk cId="4271325568" sldId="270"/>
            <ac:picMk id="10" creationId="{83A94AA6-75D0-B79C-2227-2B98D9560808}"/>
          </ac:picMkLst>
        </pc:picChg>
      </pc:sldChg>
      <pc:sldChg chg="addSp delSp modSp add mod">
        <pc:chgData name="DSA - Daiana Belén Escobar" userId="a985d929-ec43-4a68-b2d7-ba722c0a7c2e" providerId="ADAL" clId="{61C358A5-E631-4164-9E62-30DD7AA7D0F8}" dt="2025-03-05T19:36:42.249" v="400" actId="1076"/>
        <pc:sldMkLst>
          <pc:docMk/>
          <pc:sldMk cId="959807282" sldId="277"/>
        </pc:sldMkLst>
        <pc:spChg chg="mod">
          <ac:chgData name="DSA - Daiana Belén Escobar" userId="a985d929-ec43-4a68-b2d7-ba722c0a7c2e" providerId="ADAL" clId="{61C358A5-E631-4164-9E62-30DD7AA7D0F8}" dt="2025-03-05T19:36:42.249" v="400" actId="1076"/>
          <ac:spMkLst>
            <pc:docMk/>
            <pc:sldMk cId="959807282" sldId="277"/>
            <ac:spMk id="2" creationId="{CF034B11-B299-6010-6845-CBD86C4F2D99}"/>
          </ac:spMkLst>
        </pc:spChg>
        <pc:spChg chg="mod">
          <ac:chgData name="DSA - Daiana Belén Escobar" userId="a985d929-ec43-4a68-b2d7-ba722c0a7c2e" providerId="ADAL" clId="{61C358A5-E631-4164-9E62-30DD7AA7D0F8}" dt="2025-03-05T19:36:38.222" v="399" actId="1076"/>
          <ac:spMkLst>
            <pc:docMk/>
            <pc:sldMk cId="959807282" sldId="277"/>
            <ac:spMk id="4" creationId="{7C29B036-A26A-BE09-FC38-7815E472F22D}"/>
          </ac:spMkLst>
        </pc:spChg>
        <pc:picChg chg="del">
          <ac:chgData name="DSA - Daiana Belén Escobar" userId="a985d929-ec43-4a68-b2d7-ba722c0a7c2e" providerId="ADAL" clId="{61C358A5-E631-4164-9E62-30DD7AA7D0F8}" dt="2025-03-05T19:35:57.713" v="384" actId="478"/>
          <ac:picMkLst>
            <pc:docMk/>
            <pc:sldMk cId="959807282" sldId="277"/>
            <ac:picMk id="5" creationId="{ABAB262B-89A6-3203-AC0C-F06382287D0E}"/>
          </ac:picMkLst>
        </pc:picChg>
        <pc:picChg chg="add mod ord">
          <ac:chgData name="DSA - Daiana Belén Escobar" userId="a985d929-ec43-4a68-b2d7-ba722c0a7c2e" providerId="ADAL" clId="{61C358A5-E631-4164-9E62-30DD7AA7D0F8}" dt="2025-03-05T19:36:02.246" v="386" actId="167"/>
          <ac:picMkLst>
            <pc:docMk/>
            <pc:sldMk cId="959807282" sldId="277"/>
            <ac:picMk id="6" creationId="{AC5CE08A-FFF3-B47A-00E4-515E276CC6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EMBAIXADORES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REINO</a:t>
            </a:r>
            <a:endParaRPr kumimoji="0" lang="pt-BR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Semana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com as mãos&#10;&#10;O conteúdo gerado por IA pode estar incorreto.">
            <a:extLst>
              <a:ext uri="{FF2B5EF4-FFF2-40B4-BE49-F238E27FC236}">
                <a16:creationId xmlns:a16="http://schemas.microsoft.com/office/drawing/2014/main" id="{4B11D84A-9035-CD50-2946-FDFC74055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340" y="0"/>
            <a:ext cx="10270593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A25AD2-A100-7368-1CD1-3BB89BD7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5867198" y="1613118"/>
            <a:ext cx="5452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Portanto, a bem-aventurança verdadeira não é ser rico e nem perseguido e nem viver uma tragédia na vida,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mas ser fiel.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FFA215-968C-B8FA-F871-DCDE85520191}"/>
              </a:ext>
            </a:extLst>
          </p:cNvPr>
          <p:cNvSpPr txBox="1"/>
          <p:nvPr/>
        </p:nvSpPr>
        <p:spPr>
          <a:xfrm>
            <a:off x="5867199" y="4261388"/>
            <a:ext cx="5452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quer que sejamos bem-aventurados sob quaisquer circunstâncias.</a:t>
            </a:r>
            <a:endParaRPr lang="pt-BR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C5CE08A-FFF3-B47A-00E4-515E276C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034B11-B299-6010-6845-CBD86C4F2D99}"/>
              </a:ext>
            </a:extLst>
          </p:cNvPr>
          <p:cNvSpPr txBox="1"/>
          <p:nvPr/>
        </p:nvSpPr>
        <p:spPr>
          <a:xfrm>
            <a:off x="957262" y="2673351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1)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 </a:t>
            </a: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Quais significados para “bem-aventurado” encontramos na Bíblia?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29B036-A26A-BE09-FC38-7815E472F22D}"/>
              </a:ext>
            </a:extLst>
          </p:cNvPr>
          <p:cNvSpPr txBox="1"/>
          <p:nvPr/>
        </p:nvSpPr>
        <p:spPr>
          <a:xfrm>
            <a:off x="957262" y="3988463"/>
            <a:ext cx="104489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Será que nos sentimos realmente privilegiados na fidelidade a Jesus mesmo diante das provações?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17D042-4D90-C852-BE21-F304ABDF3134}"/>
              </a:ext>
            </a:extLst>
          </p:cNvPr>
          <p:cNvSpPr txBox="1"/>
          <p:nvPr/>
        </p:nvSpPr>
        <p:spPr>
          <a:xfrm>
            <a:off x="957262" y="1124938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REFLITA: </a:t>
            </a:r>
          </a:p>
        </p:txBody>
      </p:sp>
    </p:spTree>
    <p:extLst>
      <p:ext uri="{BB962C8B-B14F-4D97-AF65-F5344CB8AC3E}">
        <p14:creationId xmlns:p14="http://schemas.microsoft.com/office/powerpoint/2010/main" val="9598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2CE5D4-A564-DA78-EA72-581E4320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1481470" y="4211431"/>
            <a:ext cx="922906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“E todas as nações vos chamarão bem-aventurados; porque vós sereis uma terra deleitosa, diz o Senhor dos Exércitos.”</a:t>
            </a:r>
          </a:p>
          <a:p>
            <a:pPr algn="ctr">
              <a:spcAft>
                <a:spcPts val="1125"/>
              </a:spcAft>
            </a:pPr>
            <a:endParaRPr lang="pt-BR" sz="2000" b="0" i="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>
              <a:spcAft>
                <a:spcPts val="1125"/>
              </a:spcAft>
            </a:pPr>
            <a:r>
              <a:rPr lang="pt-BR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Malaquias 3:12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2199986" y="1505341"/>
            <a:ext cx="77920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OS BEM-AVENTURADOS</a:t>
            </a:r>
          </a:p>
        </p:txBody>
      </p:sp>
    </p:spTree>
    <p:extLst>
      <p:ext uri="{BB962C8B-B14F-4D97-AF65-F5344CB8AC3E}">
        <p14:creationId xmlns:p14="http://schemas.microsoft.com/office/powerpoint/2010/main" val="207734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B0A7-DD22-2960-E89A-4703F1A74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upo de pessoas posando para foto com a mão no queixo&#10;&#10;O conteúdo gerado por IA pode estar incorreto.">
            <a:extLst>
              <a:ext uri="{FF2B5EF4-FFF2-40B4-BE49-F238E27FC236}">
                <a16:creationId xmlns:a16="http://schemas.microsoft.com/office/drawing/2014/main" id="{45F71084-1ACF-25B0-8995-46A39E6BD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84" y="0"/>
            <a:ext cx="6858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9C818A-9242-7A0A-4C6D-27C3CF114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25445FE-06DF-0E02-487B-2C6E4D1BA3B0}"/>
              </a:ext>
            </a:extLst>
          </p:cNvPr>
          <p:cNvSpPr txBox="1"/>
          <p:nvPr/>
        </p:nvSpPr>
        <p:spPr>
          <a:xfrm>
            <a:off x="658309" y="2090170"/>
            <a:ext cx="66761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família bem-aventurada é a família fiel. É um privilégio ser fiel. Deus honra os fiéis, e bem-aventurados são aqueles a quem Deus confia a missão de testemunhar em diferentes condições pessoais e circunstâncias da vida.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90172"/>
            <a:ext cx="7763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 riqueza ou na pobreza, na rotina da vida comum, no leito de dor, ou sofrendo humilhação, ou definhando em prisões e sendo mortos, Deus tem </a:t>
            </a:r>
            <a:r>
              <a:rPr lang="pt-BR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seus campeões e campeãs da fé para que Seu nome e salvação sejam conhecidos na Terra: são os bem-aventurados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BC7FC-B5ED-3643-A4A2-048035A24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ampo com por do sol ao fundo&#10;&#10;O conteúdo gerado por IA pode estar incorreto.">
            <a:extLst>
              <a:ext uri="{FF2B5EF4-FFF2-40B4-BE49-F238E27FC236}">
                <a16:creationId xmlns:a16="http://schemas.microsoft.com/office/drawing/2014/main" id="{A37480C5-9402-6559-EFC6-5EDA64C1F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/>
          <a:stretch/>
        </p:blipFill>
        <p:spPr>
          <a:xfrm>
            <a:off x="-1408605" y="-1"/>
            <a:ext cx="9691890" cy="68580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EE431C-69B0-ACE8-7CFA-8029113D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3CF664B-BF1D-E528-562B-37425845A7E0}"/>
              </a:ext>
            </a:extLst>
          </p:cNvPr>
          <p:cNvSpPr txBox="1"/>
          <p:nvPr/>
        </p:nvSpPr>
        <p:spPr>
          <a:xfrm>
            <a:off x="5288972" y="2783046"/>
            <a:ext cx="60215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“E todas as nações vos chamarão bem-aventurados; porque vós sereis uma terra deleitosa, diz o Senhor dos Exércitos.” Ml 3:12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225088-6FD8-D3DC-49DA-BFC8DBF53AA4}"/>
              </a:ext>
            </a:extLst>
          </p:cNvPr>
          <p:cNvSpPr txBox="1"/>
          <p:nvPr/>
        </p:nvSpPr>
        <p:spPr>
          <a:xfrm>
            <a:off x="6105525" y="5459726"/>
            <a:ext cx="520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 prosperidade da nação dependia da fidelidade da família (Ml 4:5-6).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27DEBD-1668-0814-A90F-F3716487DDAC}"/>
              </a:ext>
            </a:extLst>
          </p:cNvPr>
          <p:cNvSpPr txBox="1"/>
          <p:nvPr/>
        </p:nvSpPr>
        <p:spPr>
          <a:xfrm>
            <a:off x="2363066" y="960759"/>
            <a:ext cx="8947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OS BEM-AVENTURADOS MATERIALMENTE</a:t>
            </a:r>
          </a:p>
        </p:txBody>
      </p:sp>
    </p:spTree>
    <p:extLst>
      <p:ext uri="{BB962C8B-B14F-4D97-AF65-F5344CB8AC3E}">
        <p14:creationId xmlns:p14="http://schemas.microsoft.com/office/powerpoint/2010/main" val="223198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B9FBF34-2244-9C89-C7CC-53FD80C7D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98" y="0"/>
            <a:ext cx="6858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719570" y="969980"/>
            <a:ext cx="5833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prosperidade nas mãos da família de Deus tinha, e ainda tem, o objetivo de glorificar a Deus e atrair todas as nações para Ele.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177A38-37C2-9AD0-B64B-10F0746C4DBE}"/>
              </a:ext>
            </a:extLst>
          </p:cNvPr>
          <p:cNvSpPr txBox="1"/>
          <p:nvPr/>
        </p:nvSpPr>
        <p:spPr>
          <a:xfrm>
            <a:off x="719570" y="3103362"/>
            <a:ext cx="57002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prosperidade material deve ser honesta e diligentemente procurada, para o bem da missão (</a:t>
            </a: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28:19) e para a glória de Deus. Assim, os prósperos materialmente, que são fiéis, são bem-aventurados.</a:t>
            </a: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em pé em frente a televisão&#10;&#10;O conteúdo gerado por IA pode estar incorreto.">
            <a:extLst>
              <a:ext uri="{FF2B5EF4-FFF2-40B4-BE49-F238E27FC236}">
                <a16:creationId xmlns:a16="http://schemas.microsoft.com/office/drawing/2014/main" id="{2AF3158D-76B4-8CF0-E95B-96D7C5FA7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88" y="0"/>
            <a:ext cx="12192002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47BC6E-F3BF-E2AB-B43F-BFEF7488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515016" y="2656733"/>
            <a:ext cx="5771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“Bem-aventurados sois vós... quando vos perseguirem e injuriarem...”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Mt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5:11.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C59F69-B339-49F0-1F53-5D6D8B249D29}"/>
              </a:ext>
            </a:extLst>
          </p:cNvPr>
          <p:cNvSpPr txBox="1"/>
          <p:nvPr/>
        </p:nvSpPr>
        <p:spPr>
          <a:xfrm>
            <a:off x="515016" y="886602"/>
            <a:ext cx="6723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OS FIÉIS NA PERSEGUIÇÃO E INJÚRIA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F780809-28D3-38DE-3EE0-51702E7C83C8}"/>
              </a:ext>
            </a:extLst>
          </p:cNvPr>
          <p:cNvSpPr txBox="1"/>
          <p:nvPr/>
        </p:nvSpPr>
        <p:spPr>
          <a:xfrm>
            <a:off x="515016" y="4488421"/>
            <a:ext cx="6723182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 família também precisa ser fiel se enfrentar crises.</a:t>
            </a:r>
          </a:p>
          <a:p>
            <a:pPr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Se ela for perseguida, injuriada e difamada por causa de Jesus e de sua fé, pode se regozijar porque é grande o seu galardão nos céus (</a:t>
            </a:r>
            <a:r>
              <a:rPr lang="pt-BR" sz="2000" b="0" i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Mt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5:10-12).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4EF42-773D-CE76-8F82-470EE4F4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40965A8-59E3-FE8A-7368-B03D4AD6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860C61F-9108-5020-6B23-BFE61E3A06D3}"/>
              </a:ext>
            </a:extLst>
          </p:cNvPr>
          <p:cNvSpPr txBox="1"/>
          <p:nvPr/>
        </p:nvSpPr>
        <p:spPr>
          <a:xfrm>
            <a:off x="2214418" y="2083942"/>
            <a:ext cx="7763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Os ricos de Malaquias e os perseguidos por causa de Jesus são bem-aventurados porque, nas duas situações, </a:t>
            </a:r>
            <a:r>
              <a:rPr lang="pt-BR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 objetivo da fidelidade é dar testemunho que glorifica a Deus e a salvação de almas seja alcançada.</a:t>
            </a:r>
          </a:p>
        </p:txBody>
      </p:sp>
    </p:spTree>
    <p:extLst>
      <p:ext uri="{BB962C8B-B14F-4D97-AF65-F5344CB8AC3E}">
        <p14:creationId xmlns:p14="http://schemas.microsoft.com/office/powerpoint/2010/main" val="329247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4189C-CAE9-320E-2757-56F0E0E6B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6C9B81BF-4C6C-22A0-6606-C5D01349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101" y="0"/>
            <a:ext cx="10941051" cy="68157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C59794-23AE-BB44-04EB-04D01CA8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77EE15E-01CF-8886-3A7E-301960A3E81D}"/>
              </a:ext>
            </a:extLst>
          </p:cNvPr>
          <p:cNvSpPr txBox="1"/>
          <p:nvPr/>
        </p:nvSpPr>
        <p:spPr>
          <a:xfrm>
            <a:off x="5288972" y="2737487"/>
            <a:ext cx="6021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“Meus irmãos, tomai por exemplo de 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aflição e paciência 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os profetas que falaram em nome do Senhor. Eis que temos por 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bem-aventurados os que sofreram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Ouvistes qual foi 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paciência de Jó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e vistes o fim que o Senhor lhe deu; porque o Senhor é muito misericordioso e piedoso.”</a:t>
            </a:r>
            <a:r>
              <a:rPr lang="pt-BR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Tg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5:10-11.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B30536-9599-FC8A-6D3D-1C78AA91F720}"/>
              </a:ext>
            </a:extLst>
          </p:cNvPr>
          <p:cNvSpPr txBox="1"/>
          <p:nvPr/>
        </p:nvSpPr>
        <p:spPr>
          <a:xfrm>
            <a:off x="2363066" y="960759"/>
            <a:ext cx="8947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OS BEM-AVENTURADOS NAS TRAGÉDIAS</a:t>
            </a:r>
          </a:p>
        </p:txBody>
      </p:sp>
    </p:spTree>
    <p:extLst>
      <p:ext uri="{BB962C8B-B14F-4D97-AF65-F5344CB8AC3E}">
        <p14:creationId xmlns:p14="http://schemas.microsoft.com/office/powerpoint/2010/main" val="42713255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CA5B55-80ED-4A75-9501-5F40F64D6AC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29EE561E-4A17-4031-8486-B097CB13F278}"/>
</file>

<file path=customXml/itemProps3.xml><?xml version="1.0" encoding="utf-8"?>
<ds:datastoreItem xmlns:ds="http://schemas.openxmlformats.org/officeDocument/2006/customXml" ds:itemID="{ABAE31D3-2F8F-412D-9F68-E20946AC2C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460</Words>
  <Application>Microsoft Office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2025-03-05T19:36:47Z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1361300.00000000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