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69" r:id="rId4"/>
    <p:sldId id="268" r:id="rId5"/>
    <p:sldId id="257" r:id="rId6"/>
    <p:sldId id="258" r:id="rId7"/>
    <p:sldId id="261" r:id="rId8"/>
    <p:sldId id="264" r:id="rId9"/>
    <p:sldId id="271" r:id="rId10"/>
    <p:sldId id="272" r:id="rId11"/>
    <p:sldId id="270" r:id="rId12"/>
    <p:sldId id="278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002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9B14D-9A43-494A-8BFF-6A76CD7C9790}" type="datetimeFigureOut">
              <a:rPr lang="es-AR" smtClean="0"/>
              <a:t>2/1/2025</a:t>
            </a:fld>
            <a:endParaRPr lang="es-A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s-A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753AE-0F4A-494B-8A36-C441EEF8283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998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753AE-0F4A-494B-8A36-C441EEF8283B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324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02/01/2025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0A8F9-A5CD-EEAB-52C7-717659211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E4D97DA-7598-D49F-8B64-9CFC40DF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E15ECD0-5324-4923-DCB0-401CD51CFFED}"/>
              </a:ext>
            </a:extLst>
          </p:cNvPr>
          <p:cNvSpPr txBox="1"/>
          <p:nvPr/>
        </p:nvSpPr>
        <p:spPr>
          <a:xfrm>
            <a:off x="2214418" y="2151727"/>
            <a:ext cx="7763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320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Como seria a nossa vida nesse novo ano, se desacelerássemos e nos acalmássemos para desfrutar mais plenamente de um relacionamento íntimo com Deus?</a:t>
            </a:r>
            <a:endParaRPr lang="pt-BR" sz="32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4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AB734-857F-5458-52DF-33BF12A28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36C96E3-FA05-2B4A-D3EA-4823AE32D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5D853B2-1655-C01B-7360-A142CD1E683F}"/>
              </a:ext>
            </a:extLst>
          </p:cNvPr>
          <p:cNvSpPr txBox="1"/>
          <p:nvPr/>
        </p:nvSpPr>
        <p:spPr>
          <a:xfrm>
            <a:off x="764597" y="1177047"/>
            <a:ext cx="10662805" cy="4393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pt-BR" sz="280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ssistiríamos menos televisão e passaríamos menos tempo nas redes sociais.</a:t>
            </a:r>
          </a:p>
          <a:p>
            <a:pPr marL="457200" indent="-457200">
              <a:spcAft>
                <a:spcPts val="1125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pt-BR" sz="280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ediríamos a Deus que nos ajudasse a abandonar uma longa lista de tarefas e atividades que Ele nunca nos pediu que fossem prioridades.</a:t>
            </a:r>
          </a:p>
          <a:p>
            <a:pPr marL="457200" indent="-457200">
              <a:spcAft>
                <a:spcPts val="1125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pt-BR" sz="280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assaríamos mais tempo em lugares onde podemos aprender sobre um relacionamento íntimo com Deus e celebrá-lo.</a:t>
            </a:r>
          </a:p>
          <a:p>
            <a:pPr marL="457200" indent="-457200">
              <a:spcAft>
                <a:spcPts val="1125"/>
              </a:spcAft>
              <a:buFont typeface="Wingdings" panose="05000000000000000000" pitchFamily="2" charset="2"/>
              <a:buChar char="ü"/>
            </a:pPr>
            <a:r>
              <a:rPr lang="pt-BR" sz="280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Poderíamos decidir passar mais tempo na natureza e menos tempo em ambientes artificiais.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071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CAC75-1E35-AA19-1FE9-242F2B9CE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n-praying-hands-clasped-together-on-his-bible-2022-11-11-18-28-48-utc.jpg" descr="man-praying-hands-clasped-together-on-his-bible-2022-11-11-18-28-48-utc.jpg">
            <a:extLst>
              <a:ext uri="{FF2B5EF4-FFF2-40B4-BE49-F238E27FC236}">
                <a16:creationId xmlns:a16="http://schemas.microsoft.com/office/drawing/2014/main" id="{16A7F59B-28A4-AAD1-E1CC-8F9DDA1E78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-1089529" y="0"/>
            <a:ext cx="914399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E2B1127-E3F7-570F-1D34-2122B5A7B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7854001-07AD-026B-7FB7-059FCF5C21F9}"/>
              </a:ext>
            </a:extLst>
          </p:cNvPr>
          <p:cNvSpPr txBox="1"/>
          <p:nvPr/>
        </p:nvSpPr>
        <p:spPr>
          <a:xfrm>
            <a:off x="6714698" y="1443841"/>
            <a:ext cx="44715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Um relacionamento íntimo com Deus não acontecerá por acaso. Será necessária uma escolha consciente de desacelerar e de se acalmar para que você possa desfrutar da intimidade com o seu Criador e Redentor.</a:t>
            </a:r>
          </a:p>
        </p:txBody>
      </p:sp>
    </p:spTree>
    <p:extLst>
      <p:ext uri="{BB962C8B-B14F-4D97-AF65-F5344CB8AC3E}">
        <p14:creationId xmlns:p14="http://schemas.microsoft.com/office/powerpoint/2010/main" val="575885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0922ED-AF15-4828-0776-A8DE10ED5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0FE44D-81E6-8259-B0BA-76DC766E3D47}"/>
              </a:ext>
            </a:extLst>
          </p:cNvPr>
          <p:cNvSpPr txBox="1"/>
          <p:nvPr/>
        </p:nvSpPr>
        <p:spPr>
          <a:xfrm>
            <a:off x="3145559" y="5186144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Salmo 46:10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89EE73-6F68-8A84-2CA4-4A50FCA954B7}"/>
              </a:ext>
            </a:extLst>
          </p:cNvPr>
          <p:cNvSpPr txBox="1"/>
          <p:nvPr/>
        </p:nvSpPr>
        <p:spPr>
          <a:xfrm>
            <a:off x="1923232" y="1997838"/>
            <a:ext cx="8345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EXPERIMENTANDO UMA RELAÇÃO ÍNTIMA COM DEUS</a:t>
            </a:r>
          </a:p>
        </p:txBody>
      </p:sp>
    </p:spTree>
    <p:extLst>
      <p:ext uri="{BB962C8B-B14F-4D97-AF65-F5344CB8AC3E}">
        <p14:creationId xmlns:p14="http://schemas.microsoft.com/office/powerpoint/2010/main" val="2578504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C8D92-BD50-090A-BB42-3203DE48D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7FA4A3-EBC5-FF78-8A99-027587D2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200" y="0"/>
            <a:ext cx="10287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892E410-5EA2-A612-332B-A9BBC2A22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0B1849A-8D5E-8921-DB68-189FF217A3BA}"/>
              </a:ext>
            </a:extLst>
          </p:cNvPr>
          <p:cNvSpPr txBox="1"/>
          <p:nvPr/>
        </p:nvSpPr>
        <p:spPr>
          <a:xfrm>
            <a:off x="6366933" y="2235083"/>
            <a:ext cx="4471555" cy="2387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“Aquietem-se e saibam que eu sou Deus; sou exaltado entre as nações, sou exaltado na terra.”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r">
              <a:spcAft>
                <a:spcPts val="1125"/>
              </a:spcAft>
            </a:pP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1C4442-7A34-DE39-35EF-590B17A31CC2}"/>
              </a:ext>
            </a:extLst>
          </p:cNvPr>
          <p:cNvSpPr txBox="1"/>
          <p:nvPr/>
        </p:nvSpPr>
        <p:spPr>
          <a:xfrm>
            <a:off x="8260002" y="4361306"/>
            <a:ext cx="2578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(Salmo 46:10)</a:t>
            </a:r>
          </a:p>
        </p:txBody>
      </p:sp>
    </p:spTree>
    <p:extLst>
      <p:ext uri="{BB962C8B-B14F-4D97-AF65-F5344CB8AC3E}">
        <p14:creationId xmlns:p14="http://schemas.microsoft.com/office/powerpoint/2010/main" val="72885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DEC59-9B24-EE5F-67A4-58ABCAB47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E288436-0F29-535A-C08C-C502C9499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EB9EF0B-89A1-185C-8037-963C3536173A}"/>
              </a:ext>
            </a:extLst>
          </p:cNvPr>
          <p:cNvSpPr txBox="1"/>
          <p:nvPr/>
        </p:nvSpPr>
        <p:spPr>
          <a:xfrm>
            <a:off x="2694997" y="2828834"/>
            <a:ext cx="6802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QUEM É DEUS? </a:t>
            </a:r>
            <a:endParaRPr lang="pt-BR" sz="8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7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B421E24-6FC8-D321-5AFF-2B470FA7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4806757" y="5277576"/>
            <a:ext cx="2578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(Isaías 43:10)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1874728"/>
            <a:ext cx="77631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Vocês são as Minhas testemunhas´, diz o Senhor. ´Vocês são o Meu servo a quem escolhi, para que vocês saibam, creiam em Mim e entendam que Eu sou, e que antes de Mim deus nenhum se formou, e depois de Mim nenhum haverá. Eu, Eu sou o Senhor, e fora de Mim não há salvador.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>
            <a:off x="971928" y="1160107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>
            <a:off x="9471503" y="4090129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" descr="Imagem">
            <a:extLst>
              <a:ext uri="{FF2B5EF4-FFF2-40B4-BE49-F238E27FC236}">
                <a16:creationId xmlns:a16="http://schemas.microsoft.com/office/drawing/2014/main" id="{A8E00824-2516-3DF8-DAED-7A9E98F02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08" b="5708"/>
          <a:stretch>
            <a:fillRect/>
          </a:stretch>
        </p:blipFill>
        <p:spPr>
          <a:xfrm>
            <a:off x="4045528" y="0"/>
            <a:ext cx="10310058" cy="6849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3DEE91-5A57-8882-4937-ED6399E2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00EF3E-04EB-374E-BAC0-D18E5F00DEE2}"/>
              </a:ext>
            </a:extLst>
          </p:cNvPr>
          <p:cNvSpPr txBox="1"/>
          <p:nvPr/>
        </p:nvSpPr>
        <p:spPr>
          <a:xfrm>
            <a:off x="1052945" y="1220372"/>
            <a:ext cx="383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Aquietem-se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1052945" y="2143077"/>
            <a:ext cx="55924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Para aqueles que depositam sua confiança Nele, o Senhor faz este apelo: “Relaxem, se acalmem e saibam que Eu sou Deus!” E esse é um conselho necessário para nós, que vivemos nossa vida num ritmo frenético, sempre em movimento, 24/7/365. Relaxem, desacelerem, acalmem-se.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" descr="Imagem">
            <a:extLst>
              <a:ext uri="{FF2B5EF4-FFF2-40B4-BE49-F238E27FC236}">
                <a16:creationId xmlns:a16="http://schemas.microsoft.com/office/drawing/2014/main" id="{EEFE93B2-90D3-5B8E-FB35-85126D3CB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9" r="5719"/>
          <a:stretch>
            <a:fillRect/>
          </a:stretch>
        </p:blipFill>
        <p:spPr>
          <a:xfrm>
            <a:off x="-1211374" y="-236177"/>
            <a:ext cx="9593373" cy="7195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6615E5-EF91-26E8-6DB2-173086DA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7500BF-9DAA-EADF-C1D4-C7F2DEA2CF54}"/>
              </a:ext>
            </a:extLst>
          </p:cNvPr>
          <p:cNvSpPr txBox="1"/>
          <p:nvPr/>
        </p:nvSpPr>
        <p:spPr>
          <a:xfrm>
            <a:off x="8932717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Saibam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6400799" y="2453397"/>
            <a:ext cx="44715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verbo usado aqui é 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Yada”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que significa conhecer no contexto de um relacionamento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80BA-9785-0E41-3184-E8073C2D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omem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A3791364-F9F5-8CDB-F973-1B6455459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8"/>
          <a:stretch/>
        </p:blipFill>
        <p:spPr>
          <a:xfrm>
            <a:off x="5482968" y="-682765"/>
            <a:ext cx="9985632" cy="786461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19155AE-72DC-C61E-6C5B-C550D4855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040D7-3258-B7D3-8D38-C130C53E9267}"/>
              </a:ext>
            </a:extLst>
          </p:cNvPr>
          <p:cNvSpPr txBox="1"/>
          <p:nvPr/>
        </p:nvSpPr>
        <p:spPr>
          <a:xfrm>
            <a:off x="1230745" y="1905505"/>
            <a:ext cx="48398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320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“Eis que estou à porta e bato; se alguém ouvir a Minha voz e abrir a porta, entrarei em sua casa e cearei com ele, e ele, comigo.”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1AF3D49-3E2A-3E0E-EE36-8B7FF23E3ABC}"/>
              </a:ext>
            </a:extLst>
          </p:cNvPr>
          <p:cNvSpPr txBox="1"/>
          <p:nvPr/>
        </p:nvSpPr>
        <p:spPr>
          <a:xfrm>
            <a:off x="1230745" y="5120416"/>
            <a:ext cx="3198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(Apocalipses 3:20)</a:t>
            </a:r>
          </a:p>
        </p:txBody>
      </p:sp>
    </p:spTree>
    <p:extLst>
      <p:ext uri="{BB962C8B-B14F-4D97-AF65-F5344CB8AC3E}">
        <p14:creationId xmlns:p14="http://schemas.microsoft.com/office/powerpoint/2010/main" val="1268847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59424-12DE-0E22-71D7-095B9B697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sentadas ao redor de uma mesa&#10;&#10;Descrição gerada automaticamente com confiança média">
            <a:extLst>
              <a:ext uri="{FF2B5EF4-FFF2-40B4-BE49-F238E27FC236}">
                <a16:creationId xmlns:a16="http://schemas.microsoft.com/office/drawing/2014/main" id="{62DFE61C-5264-9C2A-39A9-EA9A648E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5"/>
          <a:stretch/>
        </p:blipFill>
        <p:spPr>
          <a:xfrm>
            <a:off x="-1600201" y="0"/>
            <a:ext cx="7696199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0114E60-B442-F32F-10BE-2E828B638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20A1D63-5A33-0D5C-CE95-E5919B957DD0}"/>
              </a:ext>
            </a:extLst>
          </p:cNvPr>
          <p:cNvSpPr txBox="1"/>
          <p:nvPr/>
        </p:nvSpPr>
        <p:spPr>
          <a:xfrm>
            <a:off x="6781799" y="1215147"/>
            <a:ext cx="44715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pt-BR" sz="280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ompartilhar uma refeição juntos é muito mais íntimo do que ver alguém passar a 60 km/h! Se teria sido maravilhoso tomar o chá da tarde com a rainha, ainda mais maravilhoso é ter Deus nos convidando a desacelerar, a nos acalmar e a desfrutar de um tempo íntimo com Ele.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318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262c986b108b92885c46cc39acefbeee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a6b70a767f2219ff4f68699b72ca7d2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A63F5C60-7787-4162-A406-155395DA1004}"/>
</file>

<file path=customXml/itemProps2.xml><?xml version="1.0" encoding="utf-8"?>
<ds:datastoreItem xmlns:ds="http://schemas.openxmlformats.org/officeDocument/2006/customXml" ds:itemID="{4CE92110-48E4-4DB0-9516-A2DDFC550626}"/>
</file>

<file path=customXml/itemProps3.xml><?xml version="1.0" encoding="utf-8"?>
<ds:datastoreItem xmlns:ds="http://schemas.openxmlformats.org/officeDocument/2006/customXml" ds:itemID="{F96EBC66-493B-47C8-9C67-30B7567AAD6C}"/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408</Words>
  <Application>Microsoft Office PowerPoint</Application>
  <PresentationFormat>Widescreen</PresentationFormat>
  <Paragraphs>25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2025-01-02T19:01:10Z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