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75" r:id="rId6"/>
    <p:sldId id="257" r:id="rId7"/>
    <p:sldId id="276" r:id="rId8"/>
    <p:sldId id="260" r:id="rId9"/>
    <p:sldId id="259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-120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B29B94-CF3D-9814-E7B1-00CFBE096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SERMONÁRIO MENSAL DE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2025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10C0FDF-D8EF-E28F-4044-3D111EE98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79" y="2781073"/>
            <a:ext cx="5823530" cy="10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C2CA7-4F09-EB31-F34E-4616EC99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323AA23-D991-D274-006C-92B1B035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6DC45F1-6B6E-F227-6665-6059501FC2B2}"/>
              </a:ext>
            </a:extLst>
          </p:cNvPr>
          <p:cNvSpPr txBox="1"/>
          <p:nvPr/>
        </p:nvSpPr>
        <p:spPr>
          <a:xfrm>
            <a:off x="3145558" y="5267343"/>
            <a:ext cx="5900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0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Provérbios 3:7-8</a:t>
            </a:r>
            <a:endParaRPr lang="pt-BR" sz="20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6B22DF-440D-B6DA-955D-E8FA4A77CC28}"/>
              </a:ext>
            </a:extLst>
          </p:cNvPr>
          <p:cNvSpPr txBox="1"/>
          <p:nvPr/>
        </p:nvSpPr>
        <p:spPr>
          <a:xfrm>
            <a:off x="1404936" y="1969244"/>
            <a:ext cx="93821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 CUIDADO DA SAÚDE E A ADORAÇÃÇÃO VERDADEIRA</a:t>
            </a:r>
            <a:endParaRPr lang="pt-BR" sz="72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906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088BB-16EE-4CC5-DC25-96E7A206F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6D4E13C3-50C3-0E3C-6954-20AEFB5CE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ABAD62B-384E-ECC0-87EB-23F16C6F0546}"/>
              </a:ext>
            </a:extLst>
          </p:cNvPr>
          <p:cNvSpPr txBox="1"/>
          <p:nvPr/>
        </p:nvSpPr>
        <p:spPr>
          <a:xfrm>
            <a:off x="1240987" y="946835"/>
            <a:ext cx="10354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Qual o Melhor estilo de vida para ter mais saúde?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BFF2168-E99F-A5B5-6404-3C9F6515F67D}"/>
              </a:ext>
            </a:extLst>
          </p:cNvPr>
          <p:cNvSpPr txBox="1"/>
          <p:nvPr/>
        </p:nvSpPr>
        <p:spPr>
          <a:xfrm>
            <a:off x="1240987" y="1927150"/>
            <a:ext cx="10214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Quantos anos somos capazes de viver, se nada der errado?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7A53975-C67E-5EF7-354E-32E4F2B8E219}"/>
              </a:ext>
            </a:extLst>
          </p:cNvPr>
          <p:cNvSpPr txBox="1"/>
          <p:nvPr/>
        </p:nvSpPr>
        <p:spPr>
          <a:xfrm>
            <a:off x="1240986" y="2907465"/>
            <a:ext cx="9710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Até que idade podemos ter saúde?</a:t>
            </a: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7034D59-915B-7DF0-E77A-E6546D8D62B5}"/>
              </a:ext>
            </a:extLst>
          </p:cNvPr>
          <p:cNvSpPr txBox="1"/>
          <p:nvPr/>
        </p:nvSpPr>
        <p:spPr>
          <a:xfrm>
            <a:off x="1240985" y="3887780"/>
            <a:ext cx="9710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</a:t>
            </a:r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emos poder para decidir sobre isso?</a:t>
            </a: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6090DD8-9A8B-D270-F3C8-64F219418799}"/>
              </a:ext>
            </a:extLst>
          </p:cNvPr>
          <p:cNvSpPr txBox="1"/>
          <p:nvPr/>
        </p:nvSpPr>
        <p:spPr>
          <a:xfrm>
            <a:off x="1240985" y="4868095"/>
            <a:ext cx="9710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Podemos atrasar a morte, viver mais e com mais saúde?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A0298F4-D951-16F9-F8FA-7EE9259BE09A}"/>
              </a:ext>
            </a:extLst>
          </p:cNvPr>
          <p:cNvSpPr txBox="1"/>
          <p:nvPr/>
        </p:nvSpPr>
        <p:spPr>
          <a:xfrm>
            <a:off x="1240985" y="5848412"/>
            <a:ext cx="9710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 que a palavra de Deus diz sobre isso?</a:t>
            </a:r>
          </a:p>
        </p:txBody>
      </p:sp>
    </p:spTree>
    <p:extLst>
      <p:ext uri="{BB962C8B-B14F-4D97-AF65-F5344CB8AC3E}">
        <p14:creationId xmlns:p14="http://schemas.microsoft.com/office/powerpoint/2010/main" val="1390785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5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4799E-FB38-98C0-1843-666C255CA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segurando comida&#10;&#10;O conteúdo gerado por IA pode estar incorreto.">
            <a:extLst>
              <a:ext uri="{FF2B5EF4-FFF2-40B4-BE49-F238E27FC236}">
                <a16:creationId xmlns:a16="http://schemas.microsoft.com/office/drawing/2014/main" id="{BC90A00E-1C57-6E87-DA3F-F61762193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564" y="0"/>
            <a:ext cx="10665995" cy="710355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D476FB4-300D-C1A9-A7EC-89E970FF8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B29DD3B-E120-AD10-14A0-43D6A70B3E51}"/>
              </a:ext>
            </a:extLst>
          </p:cNvPr>
          <p:cNvSpPr txBox="1"/>
          <p:nvPr/>
        </p:nvSpPr>
        <p:spPr>
          <a:xfrm>
            <a:off x="464826" y="1017664"/>
            <a:ext cx="7820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- 3 João 1:2</a:t>
            </a:r>
          </a:p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- Provérbios 3:7-8  </a:t>
            </a:r>
          </a:p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- I Co 6:19.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B6C569C-D0F4-E50E-CD5E-600ACD172D72}"/>
              </a:ext>
            </a:extLst>
          </p:cNvPr>
          <p:cNvSpPr txBox="1"/>
          <p:nvPr/>
        </p:nvSpPr>
        <p:spPr>
          <a:xfrm>
            <a:off x="842392" y="3428999"/>
            <a:ext cx="56546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Deus deseja que consideremos o corpo e a saúde como uma forma de sabedoria e temor a Ele. Sendo assim, cabe-nos escolher segundo nosso melhor conhecimento o melhor estilo de vida.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42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B3297-45D4-4497-2618-90D73F7A4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9547158-CA44-569B-0C1A-2711A5A44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7B215E9-3A7D-1D86-F96A-B9A9E6D971C5}"/>
              </a:ext>
            </a:extLst>
          </p:cNvPr>
          <p:cNvSpPr txBox="1"/>
          <p:nvPr/>
        </p:nvSpPr>
        <p:spPr>
          <a:xfrm>
            <a:off x="1061939" y="626840"/>
            <a:ext cx="101514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EXEMPLOS BÍBLICOS DO CUIDADO COM A SAÚDE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7A0A6FE-BC5F-4884-0B37-DF63716C84A6}"/>
              </a:ext>
            </a:extLst>
          </p:cNvPr>
          <p:cNvSpPr txBox="1"/>
          <p:nvPr/>
        </p:nvSpPr>
        <p:spPr>
          <a:xfrm>
            <a:off x="1061939" y="2223102"/>
            <a:ext cx="10214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a. Alimentos naturais foram a base da alimentação na criação (</a:t>
            </a:r>
            <a:r>
              <a:rPr lang="pt-BR" sz="2800" b="1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Gn</a:t>
            </a:r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1:29).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A913BE6-7A70-9520-A86D-4C188B44789F}"/>
              </a:ext>
            </a:extLst>
          </p:cNvPr>
          <p:cNvSpPr txBox="1"/>
          <p:nvPr/>
        </p:nvSpPr>
        <p:spPr>
          <a:xfrm>
            <a:off x="1061939" y="3450032"/>
            <a:ext cx="10214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b. A Carne limpa foi acrescentada só depois do dilúvio (</a:t>
            </a:r>
            <a:r>
              <a:rPr lang="pt-BR" sz="2800" b="1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Gn</a:t>
            </a:r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9:3, </a:t>
            </a:r>
            <a:r>
              <a:rPr lang="pt-BR" sz="2800" b="1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Gn</a:t>
            </a:r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11:1 – 3).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C0AAEED-1961-3D5C-D615-883173983F87}"/>
              </a:ext>
            </a:extLst>
          </p:cNvPr>
          <p:cNvSpPr txBox="1"/>
          <p:nvPr/>
        </p:nvSpPr>
        <p:spPr>
          <a:xfrm>
            <a:off x="1061939" y="4676962"/>
            <a:ext cx="10214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c. A Bebida alcoólica não faz parte das práticas do povo de Deus (</a:t>
            </a:r>
            <a:r>
              <a:rPr lang="pt-BR" sz="2800" b="1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Gn</a:t>
            </a:r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9:20-22, </a:t>
            </a:r>
            <a:r>
              <a:rPr lang="pt-BR" sz="2800" b="1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Pv</a:t>
            </a:r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31:4 e 5 e </a:t>
            </a:r>
            <a:r>
              <a:rPr lang="pt-BR" sz="2800" b="1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Ef</a:t>
            </a:r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5:18).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D532A79-7CA3-ECB3-0479-965F19EAB73C}"/>
              </a:ext>
            </a:extLst>
          </p:cNvPr>
          <p:cNvSpPr txBox="1"/>
          <p:nvPr/>
        </p:nvSpPr>
        <p:spPr>
          <a:xfrm>
            <a:off x="1061939" y="5903892"/>
            <a:ext cx="10214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d. Carnes imundas não deveriam ser consumidas (</a:t>
            </a:r>
            <a:r>
              <a:rPr lang="pt-BR" sz="2800" b="1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Lv</a:t>
            </a:r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11:4-47)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11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AFFF21C-4D01-0E69-3665-B8CAAF3A5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19063CA-0408-2F61-963C-F809E939CF6F}"/>
              </a:ext>
            </a:extLst>
          </p:cNvPr>
          <p:cNvSpPr txBox="1"/>
          <p:nvPr/>
        </p:nvSpPr>
        <p:spPr>
          <a:xfrm>
            <a:off x="4792943" y="4864531"/>
            <a:ext cx="2606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(Êxodo 15:26)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2214418" y="2083942"/>
            <a:ext cx="77631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E disse: Se ouvires atento a voz do Senhor teu Deus, e fizeres o que é reto diante de seus olhos, e inclinares os teus ouvidos aos seus mandamentos, e guardares todos os seus estatutos, nenhuma das enfermidades porei sobre ti, que pus sobre o Egito; porque eu sou o Senhor que te sara.</a:t>
            </a:r>
            <a:endParaRPr lang="pt-BR" sz="24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20F9604-0422-829E-9EA9-63E09D53DA24}"/>
              </a:ext>
            </a:extLst>
          </p:cNvPr>
          <p:cNvSpPr txBox="1"/>
          <p:nvPr/>
        </p:nvSpPr>
        <p:spPr>
          <a:xfrm>
            <a:off x="785091" y="1200733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3C87AC7-8454-B7A9-F1CA-3391AD003CA6}"/>
              </a:ext>
            </a:extLst>
          </p:cNvPr>
          <p:cNvSpPr txBox="1"/>
          <p:nvPr/>
        </p:nvSpPr>
        <p:spPr>
          <a:xfrm>
            <a:off x="9423398" y="3213138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2097B-2F20-189C-10B6-BDCFA5241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D5B9CE-FDFE-7457-C05E-6A40DD6B7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47164F7-985B-3D1D-BE53-C067E1476178}"/>
              </a:ext>
            </a:extLst>
          </p:cNvPr>
          <p:cNvSpPr txBox="1"/>
          <p:nvPr/>
        </p:nvSpPr>
        <p:spPr>
          <a:xfrm>
            <a:off x="2469574" y="5013672"/>
            <a:ext cx="7252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(Conselho sobre regime alimentar, p. 16)</a:t>
            </a:r>
            <a:endParaRPr lang="pt-BR" sz="20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34E6F81-2E4C-5E89-21D3-A4469CA31E99}"/>
              </a:ext>
            </a:extLst>
          </p:cNvPr>
          <p:cNvSpPr txBox="1"/>
          <p:nvPr/>
        </p:nvSpPr>
        <p:spPr>
          <a:xfrm>
            <a:off x="2214418" y="1565409"/>
            <a:ext cx="77631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“A saúde é um tesouro. É de todas as posses temporais a mais preciosa. Riqueza, cultura e honras são adquiridas ao elevado preço da perda do vigor da saúde. Nada disso pode assegurar felicidade, se falta a saúde. Terrível pecado é o abuso da saúde que Deus nos deu; tais abusos nos debilitam por toda avida, e nos tornam perdedores mesmo que ganhemos por esse meio qualquer soma de educação. </a:t>
            </a:r>
            <a:endParaRPr lang="pt-BR" sz="24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56E7645-D2A1-FBFC-7E96-A4AA31C23B5B}"/>
              </a:ext>
            </a:extLst>
          </p:cNvPr>
          <p:cNvSpPr txBox="1"/>
          <p:nvPr/>
        </p:nvSpPr>
        <p:spPr>
          <a:xfrm>
            <a:off x="785092" y="863104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B27E438-BD13-7EA0-AA59-44DBF8CC8E74}"/>
              </a:ext>
            </a:extLst>
          </p:cNvPr>
          <p:cNvSpPr txBox="1"/>
          <p:nvPr/>
        </p:nvSpPr>
        <p:spPr>
          <a:xfrm>
            <a:off x="9467270" y="3509982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4161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lher com a mão no por do sol&#10;&#10;O conteúdo gerado por IA pode estar incorreto.">
            <a:extLst>
              <a:ext uri="{FF2B5EF4-FFF2-40B4-BE49-F238E27FC236}">
                <a16:creationId xmlns:a16="http://schemas.microsoft.com/office/drawing/2014/main" id="{5750D447-50A6-4E8B-4AA8-BA19B05CB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368" y="0"/>
            <a:ext cx="6858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5569801-8BAB-D3D7-9AAB-A9F90FD46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4C63860-31F2-F7AB-66CE-B862179EC46F}"/>
              </a:ext>
            </a:extLst>
          </p:cNvPr>
          <p:cNvSpPr txBox="1"/>
          <p:nvPr/>
        </p:nvSpPr>
        <p:spPr>
          <a:xfrm>
            <a:off x="635850" y="1443839"/>
            <a:ext cx="65670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No centro da mensagem adventista estão as três mensagens angélicas (Apocalipse 14), que dizem: “temei a Deus e dai-Lhe glória...” Estas palavras também se encontram nos versos que lemos sobre a razão pela qual devemos buscar a saúde, porque o temor de Deus nos leva a isto e um corpo saudável glorifica o seu nome.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 posando para foto em frente a bola no ar&#10;&#10;O conteúdo gerado por IA pode estar incorreto.">
            <a:extLst>
              <a:ext uri="{FF2B5EF4-FFF2-40B4-BE49-F238E27FC236}">
                <a16:creationId xmlns:a16="http://schemas.microsoft.com/office/drawing/2014/main" id="{A2967F73-B60A-6ACF-3BEC-444F6F254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226" y="-1"/>
            <a:ext cx="10287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F18E83F-093F-F57D-D562-E1A41988C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547BA6D-41B7-8FCB-3A8D-5F2461CBFD77}"/>
              </a:ext>
            </a:extLst>
          </p:cNvPr>
          <p:cNvSpPr txBox="1"/>
          <p:nvPr/>
        </p:nvSpPr>
        <p:spPr>
          <a:xfrm>
            <a:off x="4551370" y="1228397"/>
            <a:ext cx="64928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que Ele já desde sempre disse em Sua palavra agora está sendo confirmado pela ciência e cada vez mais os homens se voltam para uma vida mais saudável. Temos uma oportunidade à nossa frente, sermos os pioneiros deste movimento, sermos exemplos de algo que a sociedade aceita como bom e que concorda com a palavra de Deus.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262c986b108b92885c46cc39acefbeee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a6b70a767f2219ff4f68699b72ca7d2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96D8896A-0AFA-445F-9D07-3839BD992744}"/>
</file>

<file path=customXml/itemProps2.xml><?xml version="1.0" encoding="utf-8"?>
<ds:datastoreItem xmlns:ds="http://schemas.openxmlformats.org/officeDocument/2006/customXml" ds:itemID="{5A42F6B5-8DC0-43C2-808D-0D17E209DFDB}"/>
</file>

<file path=customXml/itemProps3.xml><?xml version="1.0" encoding="utf-8"?>
<ds:datastoreItem xmlns:ds="http://schemas.openxmlformats.org/officeDocument/2006/customXml" ds:itemID="{53B1A17A-0110-43FC-8259-8841BF686A8C}"/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483</Words>
  <Application>Microsoft Office PowerPoint</Application>
  <PresentationFormat>Widescreen</PresentationFormat>
  <Paragraphs>29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Roboto</vt:lpstr>
      <vt:lpstr>Roboto Black</vt:lpstr>
      <vt:lpstr>Roboto Light</vt:lpstr>
      <vt:lpstr>Roboto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23</cp:revision>
  <dcterms:created xsi:type="dcterms:W3CDTF">2024-12-17T16:41:17Z</dcterms:created>
  <dcterms:modified xsi:type="dcterms:W3CDTF">2025-03-26T09:54:42Z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