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0" r:id="rId7"/>
    <p:sldId id="257" r:id="rId8"/>
    <p:sldId id="267" r:id="rId9"/>
    <p:sldId id="268" r:id="rId10"/>
    <p:sldId id="266" r:id="rId11"/>
    <p:sldId id="259" r:id="rId12"/>
    <p:sldId id="261" r:id="rId13"/>
    <p:sldId id="269" r:id="rId14"/>
    <p:sldId id="270" r:id="rId15"/>
    <p:sldId id="258" r:id="rId16"/>
    <p:sldId id="271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C57BE-657B-499C-9FC2-9CFBE0AC04FF}" v="1" dt="2025-05-26T18:11:44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984C57BE-657B-499C-9FC2-9CFBE0AC04FF}"/>
    <pc:docChg chg="custSel modSld">
      <pc:chgData name="DSA - Daiana Belén Escobar" userId="a985d929-ec43-4a68-b2d7-ba722c0a7c2e" providerId="ADAL" clId="{984C57BE-657B-499C-9FC2-9CFBE0AC04FF}" dt="2025-05-26T18:16:53.416" v="17" actId="404"/>
      <pc:docMkLst>
        <pc:docMk/>
      </pc:docMkLst>
      <pc:sldChg chg="modSp mod">
        <pc:chgData name="DSA - Daiana Belén Escobar" userId="a985d929-ec43-4a68-b2d7-ba722c0a7c2e" providerId="ADAL" clId="{984C57BE-657B-499C-9FC2-9CFBE0AC04FF}" dt="2025-05-26T18:16:53.416" v="17" actId="404"/>
        <pc:sldMkLst>
          <pc:docMk/>
          <pc:sldMk cId="2882692569" sldId="259"/>
        </pc:sldMkLst>
        <pc:spChg chg="mod">
          <ac:chgData name="DSA - Daiana Belén Escobar" userId="a985d929-ec43-4a68-b2d7-ba722c0a7c2e" providerId="ADAL" clId="{984C57BE-657B-499C-9FC2-9CFBE0AC04FF}" dt="2025-05-26T18:16:53.416" v="17" actId="404"/>
          <ac:spMkLst>
            <pc:docMk/>
            <pc:sldMk cId="2882692569" sldId="259"/>
            <ac:spMk id="5" creationId="{9979404E-5670-96A7-88FB-3B5C8F204ABB}"/>
          </ac:spMkLst>
        </pc:spChg>
        <pc:picChg chg="mod">
          <ac:chgData name="DSA - Daiana Belén Escobar" userId="a985d929-ec43-4a68-b2d7-ba722c0a7c2e" providerId="ADAL" clId="{984C57BE-657B-499C-9FC2-9CFBE0AC04FF}" dt="2025-05-26T18:14:22.104" v="14" actId="1076"/>
          <ac:picMkLst>
            <pc:docMk/>
            <pc:sldMk cId="2882692569" sldId="259"/>
            <ac:picMk id="4" creationId="{7D85DBC1-4DDE-3579-D7FE-D91D570D6980}"/>
          </ac:picMkLst>
        </pc:picChg>
      </pc:sldChg>
      <pc:sldChg chg="modSp mod">
        <pc:chgData name="DSA - Daiana Belén Escobar" userId="a985d929-ec43-4a68-b2d7-ba722c0a7c2e" providerId="ADAL" clId="{984C57BE-657B-499C-9FC2-9CFBE0AC04FF}" dt="2025-05-26T18:07:49.456" v="0" actId="20577"/>
        <pc:sldMkLst>
          <pc:docMk/>
          <pc:sldMk cId="3004166797" sldId="260"/>
        </pc:sldMkLst>
        <pc:spChg chg="mod">
          <ac:chgData name="DSA - Daiana Belén Escobar" userId="a985d929-ec43-4a68-b2d7-ba722c0a7c2e" providerId="ADAL" clId="{984C57BE-657B-499C-9FC2-9CFBE0AC04FF}" dt="2025-05-26T18:07:49.456" v="0" actId="20577"/>
          <ac:spMkLst>
            <pc:docMk/>
            <pc:sldMk cId="3004166797" sldId="260"/>
            <ac:spMk id="8" creationId="{F4C63860-31F2-F7AB-66CE-B862179EC46F}"/>
          </ac:spMkLst>
        </pc:spChg>
      </pc:sldChg>
      <pc:sldChg chg="addSp delSp modSp mod">
        <pc:chgData name="DSA - Daiana Belén Escobar" userId="a985d929-ec43-4a68-b2d7-ba722c0a7c2e" providerId="ADAL" clId="{984C57BE-657B-499C-9FC2-9CFBE0AC04FF}" dt="2025-05-26T18:12:27.828" v="13" actId="1076"/>
        <pc:sldMkLst>
          <pc:docMk/>
          <pc:sldMk cId="660611974" sldId="268"/>
        </pc:sldMkLst>
        <pc:picChg chg="del">
          <ac:chgData name="DSA - Daiana Belén Escobar" userId="a985d929-ec43-4a68-b2d7-ba722c0a7c2e" providerId="ADAL" clId="{984C57BE-657B-499C-9FC2-9CFBE0AC04FF}" dt="2025-05-26T18:11:35.484" v="1" actId="478"/>
          <ac:picMkLst>
            <pc:docMk/>
            <pc:sldMk cId="660611974" sldId="268"/>
            <ac:picMk id="3" creationId="{D27B1F3F-9F51-502B-3EF1-BDF87D317105}"/>
          </ac:picMkLst>
        </pc:picChg>
        <pc:picChg chg="add mod ord">
          <ac:chgData name="DSA - Daiana Belén Escobar" userId="a985d929-ec43-4a68-b2d7-ba722c0a7c2e" providerId="ADAL" clId="{984C57BE-657B-499C-9FC2-9CFBE0AC04FF}" dt="2025-05-26T18:12:27.828" v="13" actId="1076"/>
          <ac:picMkLst>
            <pc:docMk/>
            <pc:sldMk cId="660611974" sldId="268"/>
            <ac:picMk id="4" creationId="{551F474A-6B95-4ABF-579A-90B9691B90FC}"/>
          </ac:picMkLst>
        </pc:picChg>
        <pc:picChg chg="mod">
          <ac:chgData name="DSA - Daiana Belén Escobar" userId="a985d929-ec43-4a68-b2d7-ba722c0a7c2e" providerId="ADAL" clId="{984C57BE-657B-499C-9FC2-9CFBE0AC04FF}" dt="2025-05-26T18:12:18.218" v="12" actId="1076"/>
          <ac:picMkLst>
            <pc:docMk/>
            <pc:sldMk cId="660611974" sldId="268"/>
            <ac:picMk id="5" creationId="{2A1396DE-11D2-7947-8352-C4671C2BA9C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05D6A-AB33-48C8-A285-64AE5C424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60B130A-E1F0-BE9E-B48A-19179D63E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0745D60-546B-1685-196C-2FB794C85D5E}"/>
              </a:ext>
            </a:extLst>
          </p:cNvPr>
          <p:cNvSpPr txBox="1"/>
          <p:nvPr/>
        </p:nvSpPr>
        <p:spPr>
          <a:xfrm>
            <a:off x="1638431" y="1518219"/>
            <a:ext cx="8942284" cy="382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Mas e se concordássemos em “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cessar e desistir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” de parte de nossa tecnologia e decidíssemos devolver a Deus o “Sabbath”? </a:t>
            </a:r>
          </a:p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Será que, ao nos desconectarmos de nossos aparelhos, podemos estar mais profundamente conectados ao nosso Deus? </a:t>
            </a:r>
          </a:p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Desconectar-se para se conectar com Cristo nos dará o descanso genuíno prometido para o sétimo dia.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0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B44F0-C20D-2E49-7655-458CB4DA7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9FFF00-EAAE-62BD-2DD9-88A52C3B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0811AB0-0143-95ED-2009-AA1A4579951D}"/>
              </a:ext>
            </a:extLst>
          </p:cNvPr>
          <p:cNvSpPr txBox="1"/>
          <p:nvPr/>
        </p:nvSpPr>
        <p:spPr>
          <a:xfrm>
            <a:off x="3215919" y="5107041"/>
            <a:ext cx="5760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(O Desejado de Todas as Nações, p. 328, 329)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EFF9F4-327D-F7B4-F558-838A611E56FE}"/>
              </a:ext>
            </a:extLst>
          </p:cNvPr>
          <p:cNvSpPr txBox="1"/>
          <p:nvPr/>
        </p:nvSpPr>
        <p:spPr>
          <a:xfrm>
            <a:off x="921301" y="1521115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212911-FDD9-6CC4-6351-9C34F3275A81}"/>
              </a:ext>
            </a:extLst>
          </p:cNvPr>
          <p:cNvSpPr txBox="1"/>
          <p:nvPr/>
        </p:nvSpPr>
        <p:spPr>
          <a:xfrm>
            <a:off x="2214417" y="2090172"/>
            <a:ext cx="7763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Todos os seres humanos. Quer saibam ou não, estão cansados e sobrecarregados. Todos estão sobrecarregados com fardos que somente Cristo pode remover. Ele tirará o fardo de nossos ombros cansados. Ele nos dará descanso.</a:t>
            </a:r>
            <a:endParaRPr lang="pt-BR" sz="4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4A565C-5C42-0010-DB4D-32495DFFE329}"/>
              </a:ext>
            </a:extLst>
          </p:cNvPr>
          <p:cNvSpPr txBox="1"/>
          <p:nvPr/>
        </p:nvSpPr>
        <p:spPr>
          <a:xfrm>
            <a:off x="9439885" y="3783602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000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sentadas em floresta&#10;&#10;O conteúdo gerado por IA pode estar incorreto.">
            <a:extLst>
              <a:ext uri="{FF2B5EF4-FFF2-40B4-BE49-F238E27FC236}">
                <a16:creationId xmlns:a16="http://schemas.microsoft.com/office/drawing/2014/main" id="{B5B422FD-2F9C-B36E-249E-936B7047D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21" y="-261532"/>
            <a:ext cx="11071594" cy="73810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585112" y="1588751"/>
            <a:ext cx="6719456" cy="368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Qual é o presente mais perfeito que qualquer pai ou mãe amoroso pode dar a seu filho? Não é o presente do tempo ininterrupto e sem pressa juntos? </a:t>
            </a:r>
          </a:p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É esse presente que nosso Pai Criador dá a você e a mim - 24 horas de tempo ininterrupto e sem pressa com Ele - todo sétimo dia.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414D7-D949-B134-C71E-5FC20CCB8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E91CB8-6326-9098-9A47-4F37B6E8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3AFEC64-5163-A8C7-FC40-4EC3300608BA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B2733E-55B8-142D-BE56-A3A0826135C6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2836CC-E476-E71A-07D2-EFA11FE59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1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055339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João 9:4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811618" y="1313687"/>
            <a:ext cx="105687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ADMINISTRANDO </a:t>
            </a:r>
          </a:p>
          <a:p>
            <a:pPr algn="ctr"/>
            <a:r>
              <a:rPr lang="pt-BR" sz="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TEMPO E GUARDANDO O SÁBADO</a:t>
            </a:r>
            <a:endParaRPr lang="pt-BR" sz="8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lógio de ponteiros&#10;&#10;O conteúdo gerado por IA pode estar incorreto.">
            <a:extLst>
              <a:ext uri="{FF2B5EF4-FFF2-40B4-BE49-F238E27FC236}">
                <a16:creationId xmlns:a16="http://schemas.microsoft.com/office/drawing/2014/main" id="{1A060A35-64F9-9760-1160-01C67980A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76" y="-1679945"/>
            <a:ext cx="6811924" cy="121059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1052945" y="739312"/>
            <a:ext cx="5337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NECESSIDADE DE PRIORIZAR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52945" y="2219481"/>
            <a:ext cx="5847585" cy="4252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Precisamos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aprender a gerenciar o tempo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para que obtenhamos o melhor proveito de um dia.</a:t>
            </a:r>
          </a:p>
          <a:p>
            <a:pPr>
              <a:spcAft>
                <a:spcPts val="1125"/>
              </a:spcAft>
            </a:pPr>
            <a:endParaRPr lang="pt-BR" sz="2800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indivíduo deve assumir proativamente o controle da vida dele e do que o cerca, em vez de permitir que as circunstâncias controlem e ditem </a:t>
            </a:r>
            <a:r>
              <a:rPr lang="pt-BR"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sua vida.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396616" y="4168124"/>
            <a:ext cx="3398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(Benjamin Franklin)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492275"/>
            <a:ext cx="776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 VOCÊ FALHA EM PLANEJAR, ESTÁ PLANEJANDO FALHAR.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863708" y="1782856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388654" y="2844685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B662-ABF3-7DBB-2AA7-1FE5183A4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1755967-E531-14F7-154D-63D3E52D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A3B8D91-BE1E-2521-1E5A-402AE4B23626}"/>
              </a:ext>
            </a:extLst>
          </p:cNvPr>
          <p:cNvSpPr txBox="1"/>
          <p:nvPr/>
        </p:nvSpPr>
        <p:spPr>
          <a:xfrm>
            <a:off x="3564592" y="5091453"/>
            <a:ext cx="506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(A Ciência do Bom Viver, p. 78)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959A0B-B939-DD2F-A6E6-9B5988AA0B81}"/>
              </a:ext>
            </a:extLst>
          </p:cNvPr>
          <p:cNvSpPr txBox="1"/>
          <p:nvPr/>
        </p:nvSpPr>
        <p:spPr>
          <a:xfrm>
            <a:off x="2214418" y="2305615"/>
            <a:ext cx="7763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É pecado desperdiçar nosso tempo; [...]. Se cada momento fosse devidamente avaliado e empregado do modo adequado, teríamos tempo para tudo que necessitamos fazer para nós mesmos ou para o mundo.</a:t>
            </a:r>
            <a:endParaRPr lang="pt-BR" sz="4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AB857DF-1997-7DCA-C2DB-1DB2A9F07593}"/>
              </a:ext>
            </a:extLst>
          </p:cNvPr>
          <p:cNvSpPr txBox="1"/>
          <p:nvPr/>
        </p:nvSpPr>
        <p:spPr>
          <a:xfrm>
            <a:off x="921301" y="1521115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8DD727-B003-6358-BBA5-FF14AA853F58}"/>
              </a:ext>
            </a:extLst>
          </p:cNvPr>
          <p:cNvSpPr txBox="1"/>
          <p:nvPr/>
        </p:nvSpPr>
        <p:spPr>
          <a:xfrm>
            <a:off x="9439885" y="3783602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738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136F8-83F2-303E-832B-F7DBAC86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árvore&#10;&#10;O conteúdo gerado por IA pode estar incorreto.">
            <a:extLst>
              <a:ext uri="{FF2B5EF4-FFF2-40B4-BE49-F238E27FC236}">
                <a16:creationId xmlns:a16="http://schemas.microsoft.com/office/drawing/2014/main" id="{551F474A-6B95-4ABF-579A-90B9691B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76" y="-1"/>
            <a:ext cx="6845324" cy="68453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1396DE-11D2-7947-8352-C4671C2BA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8150" y="-1"/>
            <a:ext cx="12630150" cy="710446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88ABD3F-E6C8-554C-81F5-C74982055F24}"/>
              </a:ext>
            </a:extLst>
          </p:cNvPr>
          <p:cNvSpPr txBox="1"/>
          <p:nvPr/>
        </p:nvSpPr>
        <p:spPr>
          <a:xfrm>
            <a:off x="1052945" y="1285224"/>
            <a:ext cx="571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TEMPO PRIVILEGIADO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9DB62D-6CC2-06C6-A548-A70C4B557E80}"/>
              </a:ext>
            </a:extLst>
          </p:cNvPr>
          <p:cNvSpPr txBox="1"/>
          <p:nvPr/>
        </p:nvSpPr>
        <p:spPr>
          <a:xfrm>
            <a:off x="1052945" y="2239571"/>
            <a:ext cx="563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Esse lembrete oportuno a cada semana foi projetado para criar equilíbrio e perspectiva, permitindo que você e eu nos reconectemos com nosso Deus, conosco mesmos, com a família e com a natureza e nos ajustemos ao ritmo do tempo de Deus. 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11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01F68-C47F-2B9C-A447-02B366789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2C4286-73FA-33E1-5C02-E278DE0E6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3" y="-135468"/>
            <a:ext cx="10693400" cy="712893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A9DECFF-174B-DDB3-B506-BFAE5FF8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FF9615E-5EBA-92E7-A32D-DD21EFC91047}"/>
              </a:ext>
            </a:extLst>
          </p:cNvPr>
          <p:cNvSpPr txBox="1"/>
          <p:nvPr/>
        </p:nvSpPr>
        <p:spPr>
          <a:xfrm>
            <a:off x="819029" y="797508"/>
            <a:ext cx="58475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cada semana,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o sábado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aponta para o nosso Criador e Redentor e nos convida a adorá-Lo. Não é de admirar que, no centro do grande conflito quanto ao merecimento de Cristo para receber adoração como Criador, esteja o sábado! A adoração no sábado é um tempo bem gasto com nosso Criador e Redentor! E a boa notícia é que isso continuará na nova terra (ver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66:22, 23).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75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D85DBC1-4DDE-3579-D7FE-D91D570D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1116419" y="1170924"/>
            <a:ext cx="9755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USANDO COM SABEDORIA O DIA DE DESCANSO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1116419" y="2921230"/>
            <a:ext cx="7172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Seis dias trabalharás e farás todo o teu trabalho, mas o sétimo dia é o sábado do Senhor teu Deus. Nele não farás trabalho algum”.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79404E-5670-96A7-88FB-3B5C8F204ABB}"/>
              </a:ext>
            </a:extLst>
          </p:cNvPr>
          <p:cNvSpPr txBox="1"/>
          <p:nvPr/>
        </p:nvSpPr>
        <p:spPr>
          <a:xfrm>
            <a:off x="1116419" y="4737112"/>
            <a:ext cx="717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(Êxodo 20:9, 10)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riança, foto, colorido, jovem&#10;&#10;O conteúdo gerado por IA pode estar incorreto.">
            <a:extLst>
              <a:ext uri="{FF2B5EF4-FFF2-40B4-BE49-F238E27FC236}">
                <a16:creationId xmlns:a16="http://schemas.microsoft.com/office/drawing/2014/main" id="{E81FCA4E-F5FC-F0A2-AA0D-9938D90E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851" y="0"/>
            <a:ext cx="6858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687878" y="1413063"/>
            <a:ext cx="44715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Nós nos tornamos - a geração mais conectada, mas viciada da história, viciada em nosso excesso de informações e tecnologia 24 horas por dia, 7 dias por semana. </a:t>
            </a:r>
            <a:endParaRPr lang="pt-BR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951A62-E6A8-4A03-AAF4-03513F701562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7AC0D171-3C5B-4774-9B2E-6D37F9DC4A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E86C8E-7181-481D-B2E6-A6333FDFB8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503</Words>
  <Application>Microsoft Office PowerPoint</Application>
  <PresentationFormat>Widescreen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2025-05-26T18:16:54Z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