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57" r:id="rId7"/>
    <p:sldId id="267" r:id="rId8"/>
    <p:sldId id="271" r:id="rId9"/>
    <p:sldId id="260" r:id="rId10"/>
    <p:sldId id="269" r:id="rId11"/>
    <p:sldId id="270" r:id="rId12"/>
    <p:sldId id="258" r:id="rId13"/>
    <p:sldId id="262" r:id="rId14"/>
    <p:sldId id="268" r:id="rId15"/>
    <p:sldId id="259" r:id="rId16"/>
    <p:sldId id="261" r:id="rId17"/>
    <p:sldId id="264" r:id="rId18"/>
    <p:sldId id="266" r:id="rId19"/>
    <p:sldId id="265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FFFB1-6186-453A-AD09-3CCEBB5B02D1}" v="83" dt="2025-06-26T19:43:56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25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CEFFFFB1-6186-453A-AD09-3CCEBB5B02D1}"/>
    <pc:docChg chg="undo custSel addSld modSld sldOrd">
      <pc:chgData name="DSA - Daiana Belén Escobar" userId="a985d929-ec43-4a68-b2d7-ba722c0a7c2e" providerId="ADAL" clId="{CEFFFFB1-6186-453A-AD09-3CCEBB5B02D1}" dt="2025-06-26T23:20:57.186" v="502" actId="1076"/>
      <pc:docMkLst>
        <pc:docMk/>
      </pc:docMkLst>
      <pc:sldChg chg="modSp mod">
        <pc:chgData name="DSA - Daiana Belén Escobar" userId="a985d929-ec43-4a68-b2d7-ba722c0a7c2e" providerId="ADAL" clId="{CEFFFFB1-6186-453A-AD09-3CCEBB5B02D1}" dt="2025-06-26T18:42:24.981" v="21" actId="790"/>
        <pc:sldMkLst>
          <pc:docMk/>
          <pc:sldMk cId="3914871848" sldId="256"/>
        </pc:sldMkLst>
        <pc:spChg chg="mod">
          <ac:chgData name="DSA - Daiana Belén Escobar" userId="a985d929-ec43-4a68-b2d7-ba722c0a7c2e" providerId="ADAL" clId="{CEFFFFB1-6186-453A-AD09-3CCEBB5B02D1}" dt="2025-06-26T18:42:24.981" v="21" actId="790"/>
          <ac:spMkLst>
            <pc:docMk/>
            <pc:sldMk cId="3914871848" sldId="256"/>
            <ac:spMk id="6" creationId="{1111DEAC-2DE4-4D0A-90B9-FD6A977A872F}"/>
          </ac:spMkLst>
        </pc:spChg>
        <pc:spChg chg="mod">
          <ac:chgData name="DSA - Daiana Belén Escobar" userId="a985d929-ec43-4a68-b2d7-ba722c0a7c2e" providerId="ADAL" clId="{CEFFFFB1-6186-453A-AD09-3CCEBB5B02D1}" dt="2025-06-26T18:42:24.981" v="21" actId="790"/>
          <ac:spMkLst>
            <pc:docMk/>
            <pc:sldMk cId="3914871848" sldId="256"/>
            <ac:spMk id="9" creationId="{348C66BB-8E69-95DB-077A-0B627A6EAE35}"/>
          </ac:spMkLst>
        </pc:spChg>
      </pc:sldChg>
      <pc:sldChg chg="addSp delSp modSp mod">
        <pc:chgData name="DSA - Daiana Belén Escobar" userId="a985d929-ec43-4a68-b2d7-ba722c0a7c2e" providerId="ADAL" clId="{CEFFFFB1-6186-453A-AD09-3CCEBB5B02D1}" dt="2025-06-26T19:20:25.044" v="315" actId="20577"/>
        <pc:sldMkLst>
          <pc:docMk/>
          <pc:sldMk cId="592997925" sldId="257"/>
        </pc:sldMkLst>
        <pc:spChg chg="del mod">
          <ac:chgData name="DSA - Daiana Belén Escobar" userId="a985d929-ec43-4a68-b2d7-ba722c0a7c2e" providerId="ADAL" clId="{CEFFFFB1-6186-453A-AD09-3CCEBB5B02D1}" dt="2025-06-26T18:43:45.457" v="38" actId="478"/>
          <ac:spMkLst>
            <pc:docMk/>
            <pc:sldMk cId="592997925" sldId="257"/>
            <ac:spMk id="4" creationId="{D20F9604-0422-829E-9EA9-63E09D53DA24}"/>
          </ac:spMkLst>
        </pc:spChg>
        <pc:spChg chg="del mod">
          <ac:chgData name="DSA - Daiana Belén Escobar" userId="a985d929-ec43-4a68-b2d7-ba722c0a7c2e" providerId="ADAL" clId="{CEFFFFB1-6186-453A-AD09-3CCEBB5B02D1}" dt="2025-06-26T18:43:41.084" v="36" actId="478"/>
          <ac:spMkLst>
            <pc:docMk/>
            <pc:sldMk cId="592997925" sldId="257"/>
            <ac:spMk id="6" creationId="{319063CA-0408-2F61-963C-F809E939CF6F}"/>
          </ac:spMkLst>
        </pc:spChg>
        <pc:spChg chg="mod">
          <ac:chgData name="DSA - Daiana Belén Escobar" userId="a985d929-ec43-4a68-b2d7-ba722c0a7c2e" providerId="ADAL" clId="{CEFFFFB1-6186-453A-AD09-3CCEBB5B02D1}" dt="2025-06-26T19:20:25.044" v="315" actId="20577"/>
          <ac:spMkLst>
            <pc:docMk/>
            <pc:sldMk cId="592997925" sldId="257"/>
            <ac:spMk id="8" creationId="{CAF43F12-00BC-8292-E239-96A8C78C3695}"/>
          </ac:spMkLst>
        </pc:spChg>
        <pc:spChg chg="add del mod">
          <ac:chgData name="DSA - Daiana Belén Escobar" userId="a985d929-ec43-4a68-b2d7-ba722c0a7c2e" providerId="ADAL" clId="{CEFFFFB1-6186-453A-AD09-3CCEBB5B02D1}" dt="2025-06-26T18:43:43.355" v="37" actId="478"/>
          <ac:spMkLst>
            <pc:docMk/>
            <pc:sldMk cId="592997925" sldId="257"/>
            <ac:spMk id="11" creationId="{C3C87AC7-8454-B7A9-F1CA-3391AD003CA6}"/>
          </ac:spMkLst>
        </pc:spChg>
        <pc:picChg chg="add mod ord">
          <ac:chgData name="DSA - Daiana Belén Escobar" userId="a985d929-ec43-4a68-b2d7-ba722c0a7c2e" providerId="ADAL" clId="{CEFFFFB1-6186-453A-AD09-3CCEBB5B02D1}" dt="2025-06-26T18:49:16.954" v="71" actId="167"/>
          <ac:picMkLst>
            <pc:docMk/>
            <pc:sldMk cId="592997925" sldId="257"/>
            <ac:picMk id="2" creationId="{AC349604-0B62-A951-D5EC-01903C3ECD51}"/>
          </ac:picMkLst>
        </pc:picChg>
        <pc:picChg chg="del">
          <ac:chgData name="DSA - Daiana Belén Escobar" userId="a985d929-ec43-4a68-b2d7-ba722c0a7c2e" providerId="ADAL" clId="{CEFFFFB1-6186-453A-AD09-3CCEBB5B02D1}" dt="2025-06-26T18:49:12.846" v="69" actId="478"/>
          <ac:picMkLst>
            <pc:docMk/>
            <pc:sldMk cId="592997925" sldId="257"/>
            <ac:picMk id="5" creationId="{4B421E24-6FC8-D321-5AFF-2B470FA7000E}"/>
          </ac:picMkLst>
        </pc:picChg>
      </pc:sldChg>
      <pc:sldChg chg="addSp delSp modSp mod">
        <pc:chgData name="DSA - Daiana Belén Escobar" userId="a985d929-ec43-4a68-b2d7-ba722c0a7c2e" providerId="ADAL" clId="{CEFFFFB1-6186-453A-AD09-3CCEBB5B02D1}" dt="2025-06-26T19:00:20.174" v="149" actId="1076"/>
        <pc:sldMkLst>
          <pc:docMk/>
          <pc:sldMk cId="2898755195" sldId="258"/>
        </pc:sldMkLst>
        <pc:spChg chg="add mod">
          <ac:chgData name="DSA - Daiana Belén Escobar" userId="a985d929-ec43-4a68-b2d7-ba722c0a7c2e" providerId="ADAL" clId="{CEFFFFB1-6186-453A-AD09-3CCEBB5B02D1}" dt="2025-06-26T18:57:42.128" v="140"/>
          <ac:spMkLst>
            <pc:docMk/>
            <pc:sldMk cId="2898755195" sldId="258"/>
            <ac:spMk id="2" creationId="{EC92E679-0C41-B151-6C3D-9A5E571DE7C5}"/>
          </ac:spMkLst>
        </pc:spChg>
        <pc:spChg chg="del mod">
          <ac:chgData name="DSA - Daiana Belén Escobar" userId="a985d929-ec43-4a68-b2d7-ba722c0a7c2e" providerId="ADAL" clId="{CEFFFFB1-6186-453A-AD09-3CCEBB5B02D1}" dt="2025-06-26T18:57:26.399" v="135" actId="478"/>
          <ac:spMkLst>
            <pc:docMk/>
            <pc:sldMk cId="2898755195" sldId="258"/>
            <ac:spMk id="6" creationId="{E400EF3E-04EB-374E-BAC0-D18E5F00DEE2}"/>
          </ac:spMkLst>
        </pc:spChg>
        <pc:spChg chg="mod">
          <ac:chgData name="DSA - Daiana Belén Escobar" userId="a985d929-ec43-4a68-b2d7-ba722c0a7c2e" providerId="ADAL" clId="{CEFFFFB1-6186-453A-AD09-3CCEBB5B02D1}" dt="2025-06-26T19:00:20.174" v="149" actId="1076"/>
          <ac:spMkLst>
            <pc:docMk/>
            <pc:sldMk cId="2898755195" sldId="258"/>
            <ac:spMk id="8" creationId="{6B292996-F67E-8D52-2675-CB1D6E55BE98}"/>
          </ac:spMkLst>
        </pc:spChg>
      </pc:sldChg>
      <pc:sldChg chg="addSp delSp modSp mod">
        <pc:chgData name="DSA - Daiana Belén Escobar" userId="a985d929-ec43-4a68-b2d7-ba722c0a7c2e" providerId="ADAL" clId="{CEFFFFB1-6186-453A-AD09-3CCEBB5B02D1}" dt="2025-06-26T23:20:57.186" v="502" actId="1076"/>
        <pc:sldMkLst>
          <pc:docMk/>
          <pc:sldMk cId="2882692569" sldId="259"/>
        </pc:sldMkLst>
        <pc:spChg chg="mod">
          <ac:chgData name="DSA - Daiana Belén Escobar" userId="a985d929-ec43-4a68-b2d7-ba722c0a7c2e" providerId="ADAL" clId="{CEFFFFB1-6186-453A-AD09-3CCEBB5B02D1}" dt="2025-06-26T23:20:21" v="499" actId="1076"/>
          <ac:spMkLst>
            <pc:docMk/>
            <pc:sldMk cId="2882692569" sldId="259"/>
            <ac:spMk id="6" creationId="{A53E89F2-BEE0-EF95-6148-62BF12C60A21}"/>
          </ac:spMkLst>
        </pc:spChg>
        <pc:spChg chg="mod">
          <ac:chgData name="DSA - Daiana Belén Escobar" userId="a985d929-ec43-4a68-b2d7-ba722c0a7c2e" providerId="ADAL" clId="{CEFFFFB1-6186-453A-AD09-3CCEBB5B02D1}" dt="2025-06-26T19:09:48.608" v="215" actId="1076"/>
          <ac:spMkLst>
            <pc:docMk/>
            <pc:sldMk cId="2882692569" sldId="259"/>
            <ac:spMk id="8" creationId="{0547BA6D-41B7-8FCB-3A8D-5F2461CBFD77}"/>
          </ac:spMkLst>
        </pc:spChg>
        <pc:picChg chg="mod modCrop">
          <ac:chgData name="DSA - Daiana Belén Escobar" userId="a985d929-ec43-4a68-b2d7-ba722c0a7c2e" providerId="ADAL" clId="{CEFFFFB1-6186-453A-AD09-3CCEBB5B02D1}" dt="2025-06-26T23:20:29.733" v="501" actId="1076"/>
          <ac:picMkLst>
            <pc:docMk/>
            <pc:sldMk cId="2882692569" sldId="259"/>
            <ac:picMk id="2" creationId="{AF18E83F-093F-F57D-D562-E1A41988CB47}"/>
          </ac:picMkLst>
        </pc:picChg>
        <pc:picChg chg="del">
          <ac:chgData name="DSA - Daiana Belén Escobar" userId="a985d929-ec43-4a68-b2d7-ba722c0a7c2e" providerId="ADAL" clId="{CEFFFFB1-6186-453A-AD09-3CCEBB5B02D1}" dt="2025-06-26T19:42:41.970" v="484" actId="478"/>
          <ac:picMkLst>
            <pc:docMk/>
            <pc:sldMk cId="2882692569" sldId="259"/>
            <ac:picMk id="3" creationId="{5442ABA8-7D43-BF3F-DF08-A1543B0912DC}"/>
          </ac:picMkLst>
        </pc:picChg>
        <pc:picChg chg="add mod ord">
          <ac:chgData name="DSA - Daiana Belén Escobar" userId="a985d929-ec43-4a68-b2d7-ba722c0a7c2e" providerId="ADAL" clId="{CEFFFFB1-6186-453A-AD09-3CCEBB5B02D1}" dt="2025-06-26T23:20:57.186" v="502" actId="1076"/>
          <ac:picMkLst>
            <pc:docMk/>
            <pc:sldMk cId="2882692569" sldId="259"/>
            <ac:picMk id="5" creationId="{0DEC746F-2714-8097-A16A-9328DCE3DE09}"/>
          </ac:picMkLst>
        </pc:picChg>
      </pc:sldChg>
      <pc:sldChg chg="addSp delSp modSp mod ord">
        <pc:chgData name="DSA - Daiana Belén Escobar" userId="a985d929-ec43-4a68-b2d7-ba722c0a7c2e" providerId="ADAL" clId="{CEFFFFB1-6186-453A-AD09-3CCEBB5B02D1}" dt="2025-06-26T19:21:37.843" v="323" actId="167"/>
        <pc:sldMkLst>
          <pc:docMk/>
          <pc:sldMk cId="3004166797" sldId="260"/>
        </pc:sldMkLst>
        <pc:spChg chg="mod">
          <ac:chgData name="DSA - Daiana Belén Escobar" userId="a985d929-ec43-4a68-b2d7-ba722c0a7c2e" providerId="ADAL" clId="{CEFFFFB1-6186-453A-AD09-3CCEBB5B02D1}" dt="2025-06-26T18:51:48.424" v="92" actId="1076"/>
          <ac:spMkLst>
            <pc:docMk/>
            <pc:sldMk cId="3004166797" sldId="260"/>
            <ac:spMk id="6" creationId="{F4D6F7B5-C900-9502-AC6C-759843089A8F}"/>
          </ac:spMkLst>
        </pc:spChg>
        <pc:spChg chg="mod">
          <ac:chgData name="DSA - Daiana Belén Escobar" userId="a985d929-ec43-4a68-b2d7-ba722c0a7c2e" providerId="ADAL" clId="{CEFFFFB1-6186-453A-AD09-3CCEBB5B02D1}" dt="2025-06-26T18:51:50.840" v="93" actId="1076"/>
          <ac:spMkLst>
            <pc:docMk/>
            <pc:sldMk cId="3004166797" sldId="260"/>
            <ac:spMk id="8" creationId="{F4C63860-31F2-F7AB-66CE-B862179EC46F}"/>
          </ac:spMkLst>
        </pc:spChg>
        <pc:picChg chg="add mod ord">
          <ac:chgData name="DSA - Daiana Belén Escobar" userId="a985d929-ec43-4a68-b2d7-ba722c0a7c2e" providerId="ADAL" clId="{CEFFFFB1-6186-453A-AD09-3CCEBB5B02D1}" dt="2025-06-26T19:21:37.843" v="323" actId="167"/>
          <ac:picMkLst>
            <pc:docMk/>
            <pc:sldMk cId="3004166797" sldId="260"/>
            <ac:picMk id="2" creationId="{A212189F-0477-5736-8DDB-89610B777B44}"/>
          </ac:picMkLst>
        </pc:picChg>
        <pc:picChg chg="del">
          <ac:chgData name="DSA - Daiana Belén Escobar" userId="a985d929-ec43-4a68-b2d7-ba722c0a7c2e" providerId="ADAL" clId="{CEFFFFB1-6186-453A-AD09-3CCEBB5B02D1}" dt="2025-06-26T19:21:13.706" v="316" actId="478"/>
          <ac:picMkLst>
            <pc:docMk/>
            <pc:sldMk cId="3004166797" sldId="260"/>
            <ac:picMk id="5" creationId="{127DCD68-7285-4959-F6BC-B61B9596FD97}"/>
          </ac:picMkLst>
        </pc:picChg>
      </pc:sldChg>
      <pc:sldChg chg="modSp mod">
        <pc:chgData name="DSA - Daiana Belén Escobar" userId="a985d929-ec43-4a68-b2d7-ba722c0a7c2e" providerId="ADAL" clId="{CEFFFFB1-6186-453A-AD09-3CCEBB5B02D1}" dt="2025-06-26T19:11:39.143" v="242" actId="1076"/>
        <pc:sldMkLst>
          <pc:docMk/>
          <pc:sldMk cId="3706089113" sldId="261"/>
        </pc:sldMkLst>
        <pc:spChg chg="mod">
          <ac:chgData name="DSA - Daiana Belén Escobar" userId="a985d929-ec43-4a68-b2d7-ba722c0a7c2e" providerId="ADAL" clId="{CEFFFFB1-6186-453A-AD09-3CCEBB5B02D1}" dt="2025-06-26T19:10:54.600" v="234" actId="1076"/>
          <ac:spMkLst>
            <pc:docMk/>
            <pc:sldMk cId="3706089113" sldId="261"/>
            <ac:spMk id="6" creationId="{A07500BF-9DAA-EADF-C1D4-C7F2DEA2CF54}"/>
          </ac:spMkLst>
        </pc:spChg>
        <pc:spChg chg="mod">
          <ac:chgData name="DSA - Daiana Belén Escobar" userId="a985d929-ec43-4a68-b2d7-ba722c0a7c2e" providerId="ADAL" clId="{CEFFFFB1-6186-453A-AD09-3CCEBB5B02D1}" dt="2025-06-26T19:11:39.143" v="242" actId="1076"/>
          <ac:spMkLst>
            <pc:docMk/>
            <pc:sldMk cId="3706089113" sldId="261"/>
            <ac:spMk id="8" creationId="{79D8D0CF-3F11-68CB-0C5D-9E32F3FC27F3}"/>
          </ac:spMkLst>
        </pc:spChg>
      </pc:sldChg>
      <pc:sldChg chg="delSp modSp mod ord">
        <pc:chgData name="DSA - Daiana Belén Escobar" userId="a985d929-ec43-4a68-b2d7-ba722c0a7c2e" providerId="ADAL" clId="{CEFFFFB1-6186-453A-AD09-3CCEBB5B02D1}" dt="2025-06-26T19:03:44.761" v="171" actId="1076"/>
        <pc:sldMkLst>
          <pc:docMk/>
          <pc:sldMk cId="1066311185" sldId="262"/>
        </pc:sldMkLst>
        <pc:spChg chg="mod">
          <ac:chgData name="DSA - Daiana Belén Escobar" userId="a985d929-ec43-4a68-b2d7-ba722c0a7c2e" providerId="ADAL" clId="{CEFFFFB1-6186-453A-AD09-3CCEBB5B02D1}" dt="2025-06-26T19:03:44.761" v="171" actId="1076"/>
          <ac:spMkLst>
            <pc:docMk/>
            <pc:sldMk cId="1066311185" sldId="262"/>
            <ac:spMk id="4" creationId="{C86B22DF-440D-B6DA-955D-E8FA4A77CC28}"/>
          </ac:spMkLst>
        </pc:spChg>
        <pc:spChg chg="del mod">
          <ac:chgData name="DSA - Daiana Belén Escobar" userId="a985d929-ec43-4a68-b2d7-ba722c0a7c2e" providerId="ADAL" clId="{CEFFFFB1-6186-453A-AD09-3CCEBB5B02D1}" dt="2025-06-26T19:02:33.175" v="153" actId="478"/>
          <ac:spMkLst>
            <pc:docMk/>
            <pc:sldMk cId="1066311185" sldId="262"/>
            <ac:spMk id="8" creationId="{66DC45F1-6B6E-F227-6665-6059501FC2B2}"/>
          </ac:spMkLst>
        </pc:spChg>
      </pc:sldChg>
      <pc:sldChg chg="modSp mod ord">
        <pc:chgData name="DSA - Daiana Belén Escobar" userId="a985d929-ec43-4a68-b2d7-ba722c0a7c2e" providerId="ADAL" clId="{CEFFFFB1-6186-453A-AD09-3CCEBB5B02D1}" dt="2025-06-26T18:42:24.981" v="21" actId="790"/>
        <pc:sldMkLst>
          <pc:docMk/>
          <pc:sldMk cId="2578504007" sldId="263"/>
        </pc:sldMkLst>
        <pc:spChg chg="mod">
          <ac:chgData name="DSA - Daiana Belén Escobar" userId="a985d929-ec43-4a68-b2d7-ba722c0a7c2e" providerId="ADAL" clId="{CEFFFFB1-6186-453A-AD09-3CCEBB5B02D1}" dt="2025-06-26T18:42:24.981" v="21" actId="790"/>
          <ac:spMkLst>
            <pc:docMk/>
            <pc:sldMk cId="2578504007" sldId="263"/>
            <ac:spMk id="4" creationId="{0B89EE73-6F68-8A84-2CA4-4A50FCA954B7}"/>
          </ac:spMkLst>
        </pc:spChg>
        <pc:spChg chg="mod">
          <ac:chgData name="DSA - Daiana Belén Escobar" userId="a985d929-ec43-4a68-b2d7-ba722c0a7c2e" providerId="ADAL" clId="{CEFFFFB1-6186-453A-AD09-3CCEBB5B02D1}" dt="2025-06-26T18:42:24.981" v="21" actId="790"/>
          <ac:spMkLst>
            <pc:docMk/>
            <pc:sldMk cId="2578504007" sldId="263"/>
            <ac:spMk id="8" creationId="{F10FE44D-81E6-8259-B0BA-76DC766E3D47}"/>
          </ac:spMkLst>
        </pc:spChg>
      </pc:sldChg>
      <pc:sldChg chg="addSp delSp modSp mod ord">
        <pc:chgData name="DSA - Daiana Belén Escobar" userId="a985d929-ec43-4a68-b2d7-ba722c0a7c2e" providerId="ADAL" clId="{CEFFFFB1-6186-453A-AD09-3CCEBB5B02D1}" dt="2025-06-26T19:35:44.688" v="384" actId="167"/>
        <pc:sldMkLst>
          <pc:docMk/>
          <pc:sldMk cId="1268847105" sldId="264"/>
        </pc:sldMkLst>
        <pc:spChg chg="mod">
          <ac:chgData name="DSA - Daiana Belén Escobar" userId="a985d929-ec43-4a68-b2d7-ba722c0a7c2e" providerId="ADAL" clId="{CEFFFFB1-6186-453A-AD09-3CCEBB5B02D1}" dt="2025-06-26T19:12:15.865" v="254" actId="1076"/>
          <ac:spMkLst>
            <pc:docMk/>
            <pc:sldMk cId="1268847105" sldId="264"/>
            <ac:spMk id="6" creationId="{D8AB096F-48DB-A538-97B8-E1B6AD32C8F7}"/>
          </ac:spMkLst>
        </pc:spChg>
        <pc:spChg chg="mod">
          <ac:chgData name="DSA - Daiana Belén Escobar" userId="a985d929-ec43-4a68-b2d7-ba722c0a7c2e" providerId="ADAL" clId="{CEFFFFB1-6186-453A-AD09-3CCEBB5B02D1}" dt="2025-06-26T19:14:09.457" v="267" actId="1076"/>
          <ac:spMkLst>
            <pc:docMk/>
            <pc:sldMk cId="1268847105" sldId="264"/>
            <ac:spMk id="8" creationId="{6B2040D7-3258-B7D3-8D38-C130C53E9267}"/>
          </ac:spMkLst>
        </pc:spChg>
        <pc:picChg chg="add mod ord">
          <ac:chgData name="DSA - Daiana Belén Escobar" userId="a985d929-ec43-4a68-b2d7-ba722c0a7c2e" providerId="ADAL" clId="{CEFFFFB1-6186-453A-AD09-3CCEBB5B02D1}" dt="2025-06-26T19:35:44.688" v="384" actId="167"/>
          <ac:picMkLst>
            <pc:docMk/>
            <pc:sldMk cId="1268847105" sldId="264"/>
            <ac:picMk id="2" creationId="{65ED84E7-4734-1501-064F-4CA48608437E}"/>
          </ac:picMkLst>
        </pc:picChg>
        <pc:picChg chg="mod">
          <ac:chgData name="DSA - Daiana Belén Escobar" userId="a985d929-ec43-4a68-b2d7-ba722c0a7c2e" providerId="ADAL" clId="{CEFFFFB1-6186-453A-AD09-3CCEBB5B02D1}" dt="2025-06-26T19:13:16.143" v="258" actId="1076"/>
          <ac:picMkLst>
            <pc:docMk/>
            <pc:sldMk cId="1268847105" sldId="264"/>
            <ac:picMk id="4" creationId="{A19155AE-72DC-C61E-6C5B-C550D4855724}"/>
          </ac:picMkLst>
        </pc:picChg>
        <pc:picChg chg="del">
          <ac:chgData name="DSA - Daiana Belén Escobar" userId="a985d929-ec43-4a68-b2d7-ba722c0a7c2e" providerId="ADAL" clId="{CEFFFFB1-6186-453A-AD09-3CCEBB5B02D1}" dt="2025-06-26T19:35:39.485" v="382" actId="478"/>
          <ac:picMkLst>
            <pc:docMk/>
            <pc:sldMk cId="1268847105" sldId="264"/>
            <ac:picMk id="5" creationId="{B5B7AD86-5598-2747-A36B-DA76862E9EF2}"/>
          </ac:picMkLst>
        </pc:picChg>
      </pc:sldChg>
      <pc:sldChg chg="addSp delSp modSp mod">
        <pc:chgData name="DSA - Daiana Belén Escobar" userId="a985d929-ec43-4a68-b2d7-ba722c0a7c2e" providerId="ADAL" clId="{CEFFFFB1-6186-453A-AD09-3CCEBB5B02D1}" dt="2025-06-26T19:42:19.835" v="483" actId="1076"/>
        <pc:sldMkLst>
          <pc:docMk/>
          <pc:sldMk cId="1519659405" sldId="265"/>
        </pc:sldMkLst>
        <pc:spChg chg="del mod">
          <ac:chgData name="DSA - Daiana Belén Escobar" userId="a985d929-ec43-4a68-b2d7-ba722c0a7c2e" providerId="ADAL" clId="{CEFFFFB1-6186-453A-AD09-3CCEBB5B02D1}" dt="2025-06-26T19:18:31.096" v="306" actId="478"/>
          <ac:spMkLst>
            <pc:docMk/>
            <pc:sldMk cId="1519659405" sldId="265"/>
            <ac:spMk id="6" creationId="{8E30AFF1-82D4-3B47-F47C-3D4C7511B186}"/>
          </ac:spMkLst>
        </pc:spChg>
        <pc:spChg chg="mod">
          <ac:chgData name="DSA - Daiana Belén Escobar" userId="a985d929-ec43-4a68-b2d7-ba722c0a7c2e" providerId="ADAL" clId="{CEFFFFB1-6186-453A-AD09-3CCEBB5B02D1}" dt="2025-06-26T19:19:24.871" v="314" actId="1076"/>
          <ac:spMkLst>
            <pc:docMk/>
            <pc:sldMk cId="1519659405" sldId="265"/>
            <ac:spMk id="8" creationId="{44F1DA59-37A2-9E9A-6DF9-3C22A5D283FE}"/>
          </ac:spMkLst>
        </pc:spChg>
        <pc:picChg chg="add del mod ord">
          <ac:chgData name="DSA - Daiana Belén Escobar" userId="a985d929-ec43-4a68-b2d7-ba722c0a7c2e" providerId="ADAL" clId="{CEFFFFB1-6186-453A-AD09-3CCEBB5B02D1}" dt="2025-06-26T19:41:00.175" v="398" actId="478"/>
          <ac:picMkLst>
            <pc:docMk/>
            <pc:sldMk cId="1519659405" sldId="265"/>
            <ac:picMk id="3" creationId="{78353CCD-7CEC-9AF8-846C-59455902643E}"/>
          </ac:picMkLst>
        </pc:picChg>
        <pc:picChg chg="mod">
          <ac:chgData name="DSA - Daiana Belén Escobar" userId="a985d929-ec43-4a68-b2d7-ba722c0a7c2e" providerId="ADAL" clId="{CEFFFFB1-6186-453A-AD09-3CCEBB5B02D1}" dt="2025-06-26T19:42:09.493" v="480" actId="1076"/>
          <ac:picMkLst>
            <pc:docMk/>
            <pc:sldMk cId="1519659405" sldId="265"/>
            <ac:picMk id="4" creationId="{647B4385-753B-98B2-08D5-4A88B2BB0F3B}"/>
          </ac:picMkLst>
        </pc:picChg>
        <pc:picChg chg="add mod ord">
          <ac:chgData name="DSA - Daiana Belén Escobar" userId="a985d929-ec43-4a68-b2d7-ba722c0a7c2e" providerId="ADAL" clId="{CEFFFFB1-6186-453A-AD09-3CCEBB5B02D1}" dt="2025-06-26T19:42:19.835" v="483" actId="1076"/>
          <ac:picMkLst>
            <pc:docMk/>
            <pc:sldMk cId="1519659405" sldId="265"/>
            <ac:picMk id="7" creationId="{FC3CD1D5-FDFB-6F1A-1B89-37D2A5B75C76}"/>
          </ac:picMkLst>
        </pc:picChg>
        <pc:picChg chg="del">
          <ac:chgData name="DSA - Daiana Belén Escobar" userId="a985d929-ec43-4a68-b2d7-ba722c0a7c2e" providerId="ADAL" clId="{CEFFFFB1-6186-453A-AD09-3CCEBB5B02D1}" dt="2025-06-26T19:39:23.979" v="397" actId="478"/>
          <ac:picMkLst>
            <pc:docMk/>
            <pc:sldMk cId="1519659405" sldId="265"/>
            <ac:picMk id="9" creationId="{792E9FBE-BA9E-EF6D-037E-05AFEE7A2766}"/>
          </ac:picMkLst>
        </pc:picChg>
      </pc:sldChg>
      <pc:sldChg chg="addSp delSp modSp add mod">
        <pc:chgData name="DSA - Daiana Belén Escobar" userId="a985d929-ec43-4a68-b2d7-ba722c0a7c2e" providerId="ADAL" clId="{CEFFFFB1-6186-453A-AD09-3CCEBB5B02D1}" dt="2025-06-26T19:18:05.048" v="302" actId="120"/>
        <pc:sldMkLst>
          <pc:docMk/>
          <pc:sldMk cId="52868927" sldId="266"/>
        </pc:sldMkLst>
        <pc:spChg chg="add mod">
          <ac:chgData name="DSA - Daiana Belén Escobar" userId="a985d929-ec43-4a68-b2d7-ba722c0a7c2e" providerId="ADAL" clId="{CEFFFFB1-6186-453A-AD09-3CCEBB5B02D1}" dt="2025-06-26T19:18:05.048" v="302" actId="120"/>
          <ac:spMkLst>
            <pc:docMk/>
            <pc:sldMk cId="52868927" sldId="266"/>
            <ac:spMk id="3" creationId="{94B628A4-BFE4-F3E7-496D-B96C5BB4D9FD}"/>
          </ac:spMkLst>
        </pc:spChg>
        <pc:spChg chg="del mod">
          <ac:chgData name="DSA - Daiana Belén Escobar" userId="a985d929-ec43-4a68-b2d7-ba722c0a7c2e" providerId="ADAL" clId="{CEFFFFB1-6186-453A-AD09-3CCEBB5B02D1}" dt="2025-06-26T19:16:11.734" v="268" actId="478"/>
          <ac:spMkLst>
            <pc:docMk/>
            <pc:sldMk cId="52868927" sldId="266"/>
            <ac:spMk id="4" creationId="{153905B4-13C8-E849-6CAC-874E8440E2C9}"/>
          </ac:spMkLst>
        </pc:spChg>
        <pc:spChg chg="del mod">
          <ac:chgData name="DSA - Daiana Belén Escobar" userId="a985d929-ec43-4a68-b2d7-ba722c0a7c2e" providerId="ADAL" clId="{CEFFFFB1-6186-453A-AD09-3CCEBB5B02D1}" dt="2025-06-26T19:16:18.970" v="271" actId="478"/>
          <ac:spMkLst>
            <pc:docMk/>
            <pc:sldMk cId="52868927" sldId="266"/>
            <ac:spMk id="8" creationId="{80F68742-D143-0DF1-1F82-785379DA18F6}"/>
          </ac:spMkLst>
        </pc:spChg>
        <pc:picChg chg="mod">
          <ac:chgData name="DSA - Daiana Belén Escobar" userId="a985d929-ec43-4a68-b2d7-ba722c0a7c2e" providerId="ADAL" clId="{CEFFFFB1-6186-453A-AD09-3CCEBB5B02D1}" dt="2025-06-26T19:17:38.316" v="299" actId="1076"/>
          <ac:picMkLst>
            <pc:docMk/>
            <pc:sldMk cId="52868927" sldId="266"/>
            <ac:picMk id="2" creationId="{71945B54-A849-27D8-8B14-110E21EB2CDE}"/>
          </ac:picMkLst>
        </pc:picChg>
      </pc:sldChg>
      <pc:sldChg chg="modSp add mod">
        <pc:chgData name="DSA - Daiana Belén Escobar" userId="a985d929-ec43-4a68-b2d7-ba722c0a7c2e" providerId="ADAL" clId="{CEFFFFB1-6186-453A-AD09-3CCEBB5B02D1}" dt="2025-06-26T18:47:21.349" v="68" actId="1076"/>
        <pc:sldMkLst>
          <pc:docMk/>
          <pc:sldMk cId="146433" sldId="267"/>
        </pc:sldMkLst>
        <pc:spChg chg="mod">
          <ac:chgData name="DSA - Daiana Belén Escobar" userId="a985d929-ec43-4a68-b2d7-ba722c0a7c2e" providerId="ADAL" clId="{CEFFFFB1-6186-453A-AD09-3CCEBB5B02D1}" dt="2025-06-26T18:47:21.349" v="68" actId="1076"/>
          <ac:spMkLst>
            <pc:docMk/>
            <pc:sldMk cId="146433" sldId="267"/>
            <ac:spMk id="6" creationId="{6D45EF66-F71A-B731-9AC6-6F4DE306B891}"/>
          </ac:spMkLst>
        </pc:spChg>
        <pc:spChg chg="mod">
          <ac:chgData name="DSA - Daiana Belén Escobar" userId="a985d929-ec43-4a68-b2d7-ba722c0a7c2e" providerId="ADAL" clId="{CEFFFFB1-6186-453A-AD09-3CCEBB5B02D1}" dt="2025-06-26T18:47:08.082" v="67" actId="1076"/>
          <ac:spMkLst>
            <pc:docMk/>
            <pc:sldMk cId="146433" sldId="267"/>
            <ac:spMk id="8" creationId="{B2E728CC-DF2B-046D-C34A-0BBD370C726E}"/>
          </ac:spMkLst>
        </pc:spChg>
        <pc:picChg chg="mod">
          <ac:chgData name="DSA - Daiana Belén Escobar" userId="a985d929-ec43-4a68-b2d7-ba722c0a7c2e" providerId="ADAL" clId="{CEFFFFB1-6186-453A-AD09-3CCEBB5B02D1}" dt="2025-06-26T18:47:01.564" v="66" actId="1076"/>
          <ac:picMkLst>
            <pc:docMk/>
            <pc:sldMk cId="146433" sldId="267"/>
            <ac:picMk id="5" creationId="{3DAFE961-938E-1FED-07EC-089C49123FA8}"/>
          </ac:picMkLst>
        </pc:picChg>
      </pc:sldChg>
      <pc:sldChg chg="addSp delSp modSp add mod">
        <pc:chgData name="DSA - Daiana Belén Escobar" userId="a985d929-ec43-4a68-b2d7-ba722c0a7c2e" providerId="ADAL" clId="{CEFFFFB1-6186-453A-AD09-3CCEBB5B02D1}" dt="2025-06-26T19:35:28.941" v="381" actId="21"/>
        <pc:sldMkLst>
          <pc:docMk/>
          <pc:sldMk cId="1579808534" sldId="268"/>
        </pc:sldMkLst>
        <pc:spChg chg="mod">
          <ac:chgData name="DSA - Daiana Belén Escobar" userId="a985d929-ec43-4a68-b2d7-ba722c0a7c2e" providerId="ADAL" clId="{CEFFFFB1-6186-453A-AD09-3CCEBB5B02D1}" dt="2025-06-26T19:04:37.115" v="179" actId="1076"/>
          <ac:spMkLst>
            <pc:docMk/>
            <pc:sldMk cId="1579808534" sldId="268"/>
            <ac:spMk id="6" creationId="{1FF13CCC-490C-B2B0-BEB5-BE67064AA371}"/>
          </ac:spMkLst>
        </pc:spChg>
        <pc:spChg chg="mod">
          <ac:chgData name="DSA - Daiana Belén Escobar" userId="a985d929-ec43-4a68-b2d7-ba722c0a7c2e" providerId="ADAL" clId="{CEFFFFB1-6186-453A-AD09-3CCEBB5B02D1}" dt="2025-06-26T19:07:05.684" v="187" actId="20577"/>
          <ac:spMkLst>
            <pc:docMk/>
            <pc:sldMk cId="1579808534" sldId="268"/>
            <ac:spMk id="8" creationId="{2927CAF1-22D0-98EA-653E-2B75F1E6BCF8}"/>
          </ac:spMkLst>
        </pc:spChg>
        <pc:picChg chg="add del mod ord">
          <ac:chgData name="DSA - Daiana Belén Escobar" userId="a985d929-ec43-4a68-b2d7-ba722c0a7c2e" providerId="ADAL" clId="{CEFFFFB1-6186-453A-AD09-3CCEBB5B02D1}" dt="2025-06-26T19:34:10.536" v="370" actId="478"/>
          <ac:picMkLst>
            <pc:docMk/>
            <pc:sldMk cId="1579808534" sldId="268"/>
            <ac:picMk id="3" creationId="{D2E9A6F2-914A-9543-9F99-1D8FBE1F37D1}"/>
          </ac:picMkLst>
        </pc:picChg>
        <pc:picChg chg="add del">
          <ac:chgData name="DSA - Daiana Belén Escobar" userId="a985d929-ec43-4a68-b2d7-ba722c0a7c2e" providerId="ADAL" clId="{CEFFFFB1-6186-453A-AD09-3CCEBB5B02D1}" dt="2025-06-26T19:35:28.941" v="381" actId="21"/>
          <ac:picMkLst>
            <pc:docMk/>
            <pc:sldMk cId="1579808534" sldId="268"/>
            <ac:picMk id="5" creationId="{65ED84E7-4734-1501-064F-4CA48608437E}"/>
          </ac:picMkLst>
        </pc:picChg>
        <pc:picChg chg="add mod ord">
          <ac:chgData name="DSA - Daiana Belén Escobar" userId="a985d929-ec43-4a68-b2d7-ba722c0a7c2e" providerId="ADAL" clId="{CEFFFFB1-6186-453A-AD09-3CCEBB5B02D1}" dt="2025-06-26T19:35:18.799" v="380" actId="1076"/>
          <ac:picMkLst>
            <pc:docMk/>
            <pc:sldMk cId="1579808534" sldId="268"/>
            <ac:picMk id="9" creationId="{955B1FC3-6BE6-BC58-DAC2-DB922A0289BC}"/>
          </ac:picMkLst>
        </pc:picChg>
      </pc:sldChg>
      <pc:sldChg chg="addSp delSp modSp add mod ord">
        <pc:chgData name="DSA - Daiana Belén Escobar" userId="a985d929-ec43-4a68-b2d7-ba722c0a7c2e" providerId="ADAL" clId="{CEFFFFB1-6186-453A-AD09-3CCEBB5B02D1}" dt="2025-06-26T19:23:14.554" v="332" actId="171"/>
        <pc:sldMkLst>
          <pc:docMk/>
          <pc:sldMk cId="3227113832" sldId="269"/>
        </pc:sldMkLst>
        <pc:spChg chg="add mod">
          <ac:chgData name="DSA - Daiana Belén Escobar" userId="a985d929-ec43-4a68-b2d7-ba722c0a7c2e" providerId="ADAL" clId="{CEFFFFB1-6186-453A-AD09-3CCEBB5B02D1}" dt="2025-06-26T19:21:48.931" v="324" actId="1076"/>
          <ac:spMkLst>
            <pc:docMk/>
            <pc:sldMk cId="3227113832" sldId="269"/>
            <ac:spMk id="4" creationId="{AC0E5624-B61F-015E-AA94-EB076E71F1FA}"/>
          </ac:spMkLst>
        </pc:spChg>
        <pc:spChg chg="del">
          <ac:chgData name="DSA - Daiana Belén Escobar" userId="a985d929-ec43-4a68-b2d7-ba722c0a7c2e" providerId="ADAL" clId="{CEFFFFB1-6186-453A-AD09-3CCEBB5B02D1}" dt="2025-06-26T18:52:07.995" v="100" actId="478"/>
          <ac:spMkLst>
            <pc:docMk/>
            <pc:sldMk cId="3227113832" sldId="269"/>
            <ac:spMk id="6" creationId="{4BE19BB1-B646-EBAD-26EA-F1175FF85021}"/>
          </ac:spMkLst>
        </pc:spChg>
        <pc:spChg chg="mod">
          <ac:chgData name="DSA - Daiana Belén Escobar" userId="a985d929-ec43-4a68-b2d7-ba722c0a7c2e" providerId="ADAL" clId="{CEFFFFB1-6186-453A-AD09-3CCEBB5B02D1}" dt="2025-06-26T18:53:52.736" v="116" actId="1076"/>
          <ac:spMkLst>
            <pc:docMk/>
            <pc:sldMk cId="3227113832" sldId="269"/>
            <ac:spMk id="8" creationId="{497BF5D8-EE49-689C-977C-ABD5204D316A}"/>
          </ac:spMkLst>
        </pc:spChg>
        <pc:picChg chg="mod">
          <ac:chgData name="DSA - Daiana Belén Escobar" userId="a985d929-ec43-4a68-b2d7-ba722c0a7c2e" providerId="ADAL" clId="{CEFFFFB1-6186-453A-AD09-3CCEBB5B02D1}" dt="2025-06-26T18:52:06.042" v="99" actId="1076"/>
          <ac:picMkLst>
            <pc:docMk/>
            <pc:sldMk cId="3227113832" sldId="269"/>
            <ac:picMk id="2" creationId="{64FD5E0F-4103-4421-0771-04F6D95F6EAF}"/>
          </ac:picMkLst>
        </pc:picChg>
        <pc:picChg chg="del">
          <ac:chgData name="DSA - Daiana Belén Escobar" userId="a985d929-ec43-4a68-b2d7-ba722c0a7c2e" providerId="ADAL" clId="{CEFFFFB1-6186-453A-AD09-3CCEBB5B02D1}" dt="2025-06-26T19:23:08.611" v="328" actId="478"/>
          <ac:picMkLst>
            <pc:docMk/>
            <pc:sldMk cId="3227113832" sldId="269"/>
            <ac:picMk id="3" creationId="{5E6EA003-B9A2-54B9-E17F-E1E9CE761C56}"/>
          </ac:picMkLst>
        </pc:picChg>
        <pc:picChg chg="add mod ord">
          <ac:chgData name="DSA - Daiana Belén Escobar" userId="a985d929-ec43-4a68-b2d7-ba722c0a7c2e" providerId="ADAL" clId="{CEFFFFB1-6186-453A-AD09-3CCEBB5B02D1}" dt="2025-06-26T19:23:14.554" v="332" actId="171"/>
          <ac:picMkLst>
            <pc:docMk/>
            <pc:sldMk cId="3227113832" sldId="269"/>
            <ac:picMk id="7" creationId="{A7B64728-BF81-A963-D5B9-E27AB3F3D058}"/>
          </ac:picMkLst>
        </pc:picChg>
      </pc:sldChg>
      <pc:sldChg chg="addSp delSp modSp add mod ord">
        <pc:chgData name="DSA - Daiana Belén Escobar" userId="a985d929-ec43-4a68-b2d7-ba722c0a7c2e" providerId="ADAL" clId="{CEFFFFB1-6186-453A-AD09-3CCEBB5B02D1}" dt="2025-06-26T19:24:42.503" v="346" actId="1037"/>
        <pc:sldMkLst>
          <pc:docMk/>
          <pc:sldMk cId="88176513" sldId="270"/>
        </pc:sldMkLst>
        <pc:spChg chg="add mod">
          <ac:chgData name="DSA - Daiana Belén Escobar" userId="a985d929-ec43-4a68-b2d7-ba722c0a7c2e" providerId="ADAL" clId="{CEFFFFB1-6186-453A-AD09-3CCEBB5B02D1}" dt="2025-06-26T18:56:49.109" v="134" actId="1076"/>
          <ac:spMkLst>
            <pc:docMk/>
            <pc:sldMk cId="88176513" sldId="270"/>
            <ac:spMk id="2" creationId="{956CEC46-B016-8F75-3590-31940D12EB3F}"/>
          </ac:spMkLst>
        </pc:spChg>
        <pc:spChg chg="del">
          <ac:chgData name="DSA - Daiana Belén Escobar" userId="a985d929-ec43-4a68-b2d7-ba722c0a7c2e" providerId="ADAL" clId="{CEFFFFB1-6186-453A-AD09-3CCEBB5B02D1}" dt="2025-06-26T18:54:31.385" v="120" actId="478"/>
          <ac:spMkLst>
            <pc:docMk/>
            <pc:sldMk cId="88176513" sldId="270"/>
            <ac:spMk id="6" creationId="{F905AD56-81EB-8DDA-A21A-F87CF29A139C}"/>
          </ac:spMkLst>
        </pc:spChg>
        <pc:spChg chg="mod">
          <ac:chgData name="DSA - Daiana Belén Escobar" userId="a985d929-ec43-4a68-b2d7-ba722c0a7c2e" providerId="ADAL" clId="{CEFFFFB1-6186-453A-AD09-3CCEBB5B02D1}" dt="2025-06-26T18:56:44.274" v="133" actId="1076"/>
          <ac:spMkLst>
            <pc:docMk/>
            <pc:sldMk cId="88176513" sldId="270"/>
            <ac:spMk id="8" creationId="{5F7B1043-1DA2-750C-AE46-E55C42FC153D}"/>
          </ac:spMkLst>
        </pc:spChg>
        <pc:picChg chg="del">
          <ac:chgData name="DSA - Daiana Belén Escobar" userId="a985d929-ec43-4a68-b2d7-ba722c0a7c2e" providerId="ADAL" clId="{CEFFFFB1-6186-453A-AD09-3CCEBB5B02D1}" dt="2025-06-26T19:24:16.507" v="336" actId="478"/>
          <ac:picMkLst>
            <pc:docMk/>
            <pc:sldMk cId="88176513" sldId="270"/>
            <ac:picMk id="5" creationId="{99599102-4473-8E0E-866F-1FFCEA34964C}"/>
          </ac:picMkLst>
        </pc:picChg>
        <pc:picChg chg="add mod ord">
          <ac:chgData name="DSA - Daiana Belén Escobar" userId="a985d929-ec43-4a68-b2d7-ba722c0a7c2e" providerId="ADAL" clId="{CEFFFFB1-6186-453A-AD09-3CCEBB5B02D1}" dt="2025-06-26T19:24:42.503" v="346" actId="1037"/>
          <ac:picMkLst>
            <pc:docMk/>
            <pc:sldMk cId="88176513" sldId="270"/>
            <ac:picMk id="7" creationId="{C972DF8B-6C04-5290-E45F-747C22DB19B8}"/>
          </ac:picMkLst>
        </pc:picChg>
      </pc:sldChg>
      <pc:sldChg chg="modSp add mod">
        <pc:chgData name="DSA - Daiana Belén Escobar" userId="a985d929-ec43-4a68-b2d7-ba722c0a7c2e" providerId="ADAL" clId="{CEFFFFB1-6186-453A-AD09-3CCEBB5B02D1}" dt="2025-06-26T19:03:35.959" v="169" actId="1076"/>
        <pc:sldMkLst>
          <pc:docMk/>
          <pc:sldMk cId="693135038" sldId="271"/>
        </pc:sldMkLst>
        <pc:spChg chg="mod">
          <ac:chgData name="DSA - Daiana Belén Escobar" userId="a985d929-ec43-4a68-b2d7-ba722c0a7c2e" providerId="ADAL" clId="{CEFFFFB1-6186-453A-AD09-3CCEBB5B02D1}" dt="2025-06-26T19:03:35.959" v="169" actId="1076"/>
          <ac:spMkLst>
            <pc:docMk/>
            <pc:sldMk cId="693135038" sldId="271"/>
            <ac:spMk id="4" creationId="{B9A5CDEB-C1ED-A8C4-F4E0-66D35B94DA0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26/06/2025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2694997" y="2028615"/>
            <a:ext cx="68020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DIZIMAR?</a:t>
            </a:r>
            <a:endParaRPr lang="pt-BR" sz="115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2FD4C-B602-66C2-33EC-D7AB7CA93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ão segurando aparelho eletrônico&#10;&#10;O conteúdo gerado por IA pode estar incorreto.">
            <a:extLst>
              <a:ext uri="{FF2B5EF4-FFF2-40B4-BE49-F238E27FC236}">
                <a16:creationId xmlns:a16="http://schemas.microsoft.com/office/drawing/2014/main" id="{955B1FC3-6BE6-BC58-DAC2-DB922A02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80" y="0"/>
            <a:ext cx="10293433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7C581F-30C2-0E37-D7F7-429CF767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FF13CCC-490C-B2B0-BEB5-BE67064AA371}"/>
              </a:ext>
            </a:extLst>
          </p:cNvPr>
          <p:cNvSpPr txBox="1"/>
          <p:nvPr/>
        </p:nvSpPr>
        <p:spPr>
          <a:xfrm>
            <a:off x="1052945" y="745003"/>
            <a:ext cx="8282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DÍZIMO É UMA ENTREGA REGULAR AO RECEBERMOS QUALQUER TIPO DE RENDA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27CAF1-22D0-98EA-653E-2B75F1E6BCF8}"/>
              </a:ext>
            </a:extLst>
          </p:cNvPr>
          <p:cNvSpPr txBox="1"/>
          <p:nvPr/>
        </p:nvSpPr>
        <p:spPr>
          <a:xfrm>
            <a:off x="1052945" y="2914261"/>
            <a:ext cx="54435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regularidade pela qual dizimamos deve seguir a regularidade pela qual Deus nos dá alguma renda financeira. Tudo gira em torno Dele e deve levar-nos de volta a Ele, numa resposta agradecida à Sua doação.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08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esa, bolo, par, bola&#10;&#10;O conteúdo gerado por IA pode estar incorreto.">
            <a:extLst>
              <a:ext uri="{FF2B5EF4-FFF2-40B4-BE49-F238E27FC236}">
                <a16:creationId xmlns:a16="http://schemas.microsoft.com/office/drawing/2014/main" id="{0DEC746F-2714-8097-A16A-9328DCE3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7016" y="0"/>
            <a:ext cx="1213485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070" r="-1"/>
          <a:stretch>
            <a:fillRect/>
          </a:stretch>
        </p:blipFill>
        <p:spPr>
          <a:xfrm flipH="1">
            <a:off x="0" y="-1482290"/>
            <a:ext cx="16435668" cy="924506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5726197" y="793829"/>
            <a:ext cx="6055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DÍZIMO DEVE SER PROPORCIONAL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5726197" y="2453397"/>
            <a:ext cx="62200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não deixou aos humanos a tarefa de escolher qual proporção dar como dízimo. Em vez disso, Ele estabeleceu uma proporção específica (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10%)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como medida da nossa obrigação, e os seres humanos não devem modificá-la..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B2F683-1B21-52E1-989B-AB0FF6A4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70" y="-1"/>
            <a:ext cx="1027333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6095999" y="631364"/>
            <a:ext cx="5727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DÍZIMO DEVE SER TRAZIDO À CASA DO TESOURO (ML 3:10).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095999" y="2944462"/>
            <a:ext cx="572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local para onde o dízimo deveria ser trazido também não foi deixado ao critério humano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Dt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12:3–6, 8, 11–14). Ao trazer todos os recursos do dízimo para o lugar estabelecido por Deus, como um ato de adoração, o povo de Deus é unificado em adoração a Ele.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5ED84E7-4734-1501-064F-4CA48608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3" y="-135468"/>
            <a:ext cx="10693400" cy="712893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9155AE-72DC-C61E-6C5B-C550D485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AB096F-48DB-A538-97B8-E1B6AD32C8F7}"/>
              </a:ext>
            </a:extLst>
          </p:cNvPr>
          <p:cNvSpPr txBox="1"/>
          <p:nvPr/>
        </p:nvSpPr>
        <p:spPr>
          <a:xfrm>
            <a:off x="708272" y="620455"/>
            <a:ext cx="73937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OS FUNDOS PROVENIENTES DO DÍZIMO DEVEM SER GASTOS DE ACORDO COM AS INSTRUÇÕES DE 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708272" y="3795455"/>
            <a:ext cx="5479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Ele determinou que o dízimo deveria ser direcionado exclusivamente aos levitas, “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pelo serviço que prestam, serviço da tenda do encontro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Nm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18:21).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67A84-27C9-E4BD-E416-9DCA4C801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945B54-A849-27D8-8B14-110E21EB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B628A4-BFE4-F3E7-496D-B96C5BB4D9FD}"/>
              </a:ext>
            </a:extLst>
          </p:cNvPr>
          <p:cNvSpPr txBox="1"/>
          <p:nvPr/>
        </p:nvSpPr>
        <p:spPr>
          <a:xfrm>
            <a:off x="1133856" y="946268"/>
            <a:ext cx="9924287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é quem que nos diz como trazer o dízimo e como esses recursos, uma vez reunidos em Sua casa do Tesouro, devem ser gastos. De acordo com a Sua Palavra, o dízimo só se tornará dízimo se:</a:t>
            </a:r>
          </a:p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1. Representar a proporção correta (dez por cento); </a:t>
            </a:r>
          </a:p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2. For levado à casa do Tesouro, conforme determinado por Ele; e se </a:t>
            </a:r>
          </a:p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For usado exclusivamente para manter os levitas espirituais modernos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E631-185A-F714-4876-7D8F56CE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no interior, comida, mesa, perto&#10;&#10;O conteúdo gerado por IA pode estar incorreto.">
            <a:extLst>
              <a:ext uri="{FF2B5EF4-FFF2-40B4-BE49-F238E27FC236}">
                <a16:creationId xmlns:a16="http://schemas.microsoft.com/office/drawing/2014/main" id="{FC3CD1D5-FDFB-6F1A-1B89-37D2A5B7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526" y="0"/>
            <a:ext cx="9183201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7B4385-753B-98B2-08D5-4A88B2BB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90500"/>
            <a:ext cx="13191065" cy="741997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4F1DA59-37A2-9E9A-6DF9-3C22A5D283FE}"/>
              </a:ext>
            </a:extLst>
          </p:cNvPr>
          <p:cNvSpPr txBox="1"/>
          <p:nvPr/>
        </p:nvSpPr>
        <p:spPr>
          <a:xfrm>
            <a:off x="6188149" y="1659284"/>
            <a:ext cx="52796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Ainda mais importante do que isso, porém, é a razão pela qual que dizimamos. O dízimo deve ser devolvido com o propósito de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aprender a temer a Deus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É um reconhecimento tácito de que Ele é o nosso Criador, Provedor e Sustentador.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5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5239745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Provérbios 3:9-10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2694997" y="1469743"/>
            <a:ext cx="68020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ESCOLA DA CONFIANÇA EM DEUS</a:t>
            </a:r>
            <a:endParaRPr lang="pt-BR" sz="88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C349604-0B62-A951-D5EC-01903C3EC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83942"/>
            <a:ext cx="7763164" cy="318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32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Tudo o que fazemos como cristãos deve ter um propósito e um objetivo. Isso é verdade também em relação a fidelidade nos dízimos e ofertas. </a:t>
            </a:r>
          </a:p>
          <a:p>
            <a:pPr algn="ctr">
              <a:spcAft>
                <a:spcPts val="1125"/>
              </a:spcAft>
            </a:pPr>
            <a:r>
              <a:rPr lang="pt-BR" sz="32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Qual é o verdadeiro propósito e objetivo da fidelidade?</a:t>
            </a:r>
            <a:endParaRPr lang="pt-BR" sz="3200" noProof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C9F92-7777-BE02-FAA9-EAA9F5C01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DAFE961-938E-1FED-07EC-089C49123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D45EF66-F71A-B731-9AC6-6F4DE306B891}"/>
              </a:ext>
            </a:extLst>
          </p:cNvPr>
          <p:cNvSpPr txBox="1"/>
          <p:nvPr/>
        </p:nvSpPr>
        <p:spPr>
          <a:xfrm>
            <a:off x="2580464" y="4848289"/>
            <a:ext cx="703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(Testemunhos para a Igreja, vol.1, p.237)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E728CC-DF2B-046D-C34A-0BBD370C726E}"/>
              </a:ext>
            </a:extLst>
          </p:cNvPr>
          <p:cNvSpPr txBox="1"/>
          <p:nvPr/>
        </p:nvSpPr>
        <p:spPr>
          <a:xfrm>
            <a:off x="2214418" y="2644170"/>
            <a:ext cx="776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32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 sistema de dízimos, vi, </a:t>
            </a:r>
            <a:r>
              <a:rPr lang="pt-BR" sz="32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desenvolveria o caráter </a:t>
            </a:r>
            <a:r>
              <a:rPr lang="pt-BR" sz="32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e manifestaria o verdadeiro estado do coração.</a:t>
            </a:r>
            <a:endParaRPr lang="pt-BR" sz="3200" noProof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C77D4E-C4C4-E3D7-1FA7-C89F9A0A1EDE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88B855-924B-8AAC-A5B3-02E3C43B5E4C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6DBB2-01EF-43EE-A0AC-CD794EA6E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C13CA8-F816-D63E-9ACA-1A5BEBA0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9A5CDEB-C1ED-A8C4-F4E0-66D35B94DA02}"/>
              </a:ext>
            </a:extLst>
          </p:cNvPr>
          <p:cNvSpPr txBox="1"/>
          <p:nvPr/>
        </p:nvSpPr>
        <p:spPr>
          <a:xfrm>
            <a:off x="785037" y="1720839"/>
            <a:ext cx="106219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OBJETIVOS DA FIDELIDADE ATRAVÉS DOS DÍZIMOS</a:t>
            </a:r>
            <a:endParaRPr lang="pt-BR" sz="88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3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212189F-0477-5736-8DDB-89610B77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26" y="0"/>
            <a:ext cx="10287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935986" y="585663"/>
            <a:ext cx="6921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DÍZIMO É UMA EXPRESSÃO DE CONFIANÇA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935986" y="2153843"/>
            <a:ext cx="62835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Cada vez que o dízimo é trazido à casa do Tesouro, de acordo com a prescrição de Deus, esse ato testemunha que o adorador crê que há um Deus no Céu, que Ele é o sustentador e o provedor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Sl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145:14–16, 19, 20), e que ainda crê na Bíblia como a Palavra de Deus, um guia confiável para a vida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Sl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119:105).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68920-34D1-4889-5E08-9BF3B96B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rtando carne na mesa&#10;&#10;O conteúdo gerado por IA pode estar incorreto.">
            <a:extLst>
              <a:ext uri="{FF2B5EF4-FFF2-40B4-BE49-F238E27FC236}">
                <a16:creationId xmlns:a16="http://schemas.microsoft.com/office/drawing/2014/main" id="{A7B64728-BF81-A963-D5B9-E27AB3F3D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26" y="0"/>
            <a:ext cx="914399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4FD5E0F-4103-4421-0771-04F6D95F6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97BF5D8-EE49-689C-977C-ABD5204D316A}"/>
              </a:ext>
            </a:extLst>
          </p:cNvPr>
          <p:cNvSpPr txBox="1"/>
          <p:nvPr/>
        </p:nvSpPr>
        <p:spPr>
          <a:xfrm>
            <a:off x="5595824" y="2655417"/>
            <a:ext cx="56640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Como foi ordenado pelo próprio Deus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Lv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27:30–33; Ml 3:8–11), o ato de dizimar confirma que o adorador se alinha com as instruções divinas e o faz por submissão à Palavra de Deus.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0E5624-B61F-015E-AA94-EB076E71F1FA}"/>
              </a:ext>
            </a:extLst>
          </p:cNvPr>
          <p:cNvSpPr txBox="1"/>
          <p:nvPr/>
        </p:nvSpPr>
        <p:spPr>
          <a:xfrm>
            <a:off x="5595824" y="665989"/>
            <a:ext cx="6081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DÍZIMO É UM EXERCÍCIO DE LEALDADE</a:t>
            </a:r>
          </a:p>
        </p:txBody>
      </p:sp>
    </p:spTree>
    <p:extLst>
      <p:ext uri="{BB962C8B-B14F-4D97-AF65-F5344CB8AC3E}">
        <p14:creationId xmlns:p14="http://schemas.microsoft.com/office/powerpoint/2010/main" val="322711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29C3-4563-6DC8-AC72-72EDE2244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pessoas em pé&#10;&#10;O conteúdo gerado por IA pode estar incorreto.">
            <a:extLst>
              <a:ext uri="{FF2B5EF4-FFF2-40B4-BE49-F238E27FC236}">
                <a16:creationId xmlns:a16="http://schemas.microsoft.com/office/drawing/2014/main" id="{C972DF8B-6C04-5290-E45F-747C22DB1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69" y="0"/>
            <a:ext cx="6088647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1D81784-629F-BDBA-8957-1290DB56B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F7B1043-1DA2-750C-AE46-E55C42FC153D}"/>
              </a:ext>
            </a:extLst>
          </p:cNvPr>
          <p:cNvSpPr txBox="1"/>
          <p:nvPr/>
        </p:nvSpPr>
        <p:spPr>
          <a:xfrm>
            <a:off x="935986" y="4091163"/>
            <a:ext cx="48525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Ambas as práticas exigem sacrifício real (de tempo e/ou recursos), na confiança de que Deus proverá.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56CEC46-B016-8F75-3590-31940D12EB3F}"/>
              </a:ext>
            </a:extLst>
          </p:cNvPr>
          <p:cNvSpPr txBox="1"/>
          <p:nvPr/>
        </p:nvSpPr>
        <p:spPr>
          <a:xfrm>
            <a:off x="935986" y="950955"/>
            <a:ext cx="6921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DÍZIMO E O SÁBADO</a:t>
            </a:r>
          </a:p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SÃO SINAIS DE RECONHECIMENTO DA SOBERANIA DE DEUS</a:t>
            </a:r>
          </a:p>
        </p:txBody>
      </p:sp>
    </p:spTree>
    <p:extLst>
      <p:ext uri="{BB962C8B-B14F-4D97-AF65-F5344CB8AC3E}">
        <p14:creationId xmlns:p14="http://schemas.microsoft.com/office/powerpoint/2010/main" val="8817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43FAA7C-F125-954F-2A46-5AE760C6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8" y="-530860"/>
            <a:ext cx="9632950" cy="77063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935986" y="2336439"/>
            <a:ext cx="54222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ato de dizimar é a escola confiada por Deus que preparará o Seu povo para desafios muito mais difíceis, os quais aumentarão em frequência e força à medida que nos aproximarmos da segunda vinda de Jesus.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C92E679-0C41-B151-6C3D-9A5E571DE7C5}"/>
              </a:ext>
            </a:extLst>
          </p:cNvPr>
          <p:cNvSpPr txBox="1"/>
          <p:nvPr/>
        </p:nvSpPr>
        <p:spPr>
          <a:xfrm>
            <a:off x="935986" y="585663"/>
            <a:ext cx="6921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DÍZIMO E A MARCA DA BESTA</a:t>
            </a: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647F80-7B04-4E58-93BE-5B44F42C1F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632</Words>
  <Application>Microsoft Office PowerPoint</Application>
  <PresentationFormat>Widescreen</PresentationFormat>
  <Paragraphs>35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22</cp:revision>
  <dcterms:created xsi:type="dcterms:W3CDTF">2024-12-17T16:41:17Z</dcterms:created>
  <dcterms:modified xsi:type="dcterms:W3CDTF">2025-06-26T23:21:04Z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