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62" r:id="rId7"/>
    <p:sldId id="257" r:id="rId8"/>
    <p:sldId id="260" r:id="rId9"/>
    <p:sldId id="258" r:id="rId10"/>
    <p:sldId id="259" r:id="rId11"/>
    <p:sldId id="267" r:id="rId12"/>
    <p:sldId id="268" r:id="rId13"/>
    <p:sldId id="269" r:id="rId14"/>
    <p:sldId id="270" r:id="rId15"/>
    <p:sldId id="264" r:id="rId16"/>
    <p:sldId id="272" r:id="rId17"/>
    <p:sldId id="273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E33A6-AB11-49F6-B56A-F19D2B2A6E75}" v="67" dt="2025-08-21T18:35:50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15/09/2025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E4B06-EC13-46AB-3908-27CE94131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1C65876-498C-2A0F-9A24-5F5CEF80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915548A-B7AC-EF2E-7956-79887A1A637D}"/>
              </a:ext>
            </a:extLst>
          </p:cNvPr>
          <p:cNvSpPr txBox="1"/>
          <p:nvPr/>
        </p:nvSpPr>
        <p:spPr>
          <a:xfrm>
            <a:off x="1452557" y="3857963"/>
            <a:ext cx="9286875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Eu amo a Deus santificando-o;</a:t>
            </a:r>
          </a:p>
          <a:p>
            <a:pPr algn="ctr"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Amo ao próximo abençoando-o;</a:t>
            </a:r>
          </a:p>
          <a:p>
            <a:pPr algn="ctr"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 amo a mim mesmo, descansando.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1986FEC-6CD0-B295-F65B-5ED7D804AF2A}"/>
              </a:ext>
            </a:extLst>
          </p:cNvPr>
          <p:cNvSpPr txBox="1"/>
          <p:nvPr/>
        </p:nvSpPr>
        <p:spPr>
          <a:xfrm>
            <a:off x="1452558" y="1332914"/>
            <a:ext cx="9286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A ideia de que o repouso sabático trata apenas do amor a Deus é, certamente, limitada. Ao observar o mandamento com cuidado, fica claro que guardar o sábado é um ato de amor, a Deus, ao próximo e a mim mesmo.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1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A7AEA-EE39-334E-1A11-F13F2CB5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222F77FC-B695-9A4B-2FF8-58FBF6B83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158" y="0"/>
            <a:ext cx="13746247" cy="72069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97E9779-F64B-62DB-B6F4-9ABE9A131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7707" y="-686667"/>
            <a:ext cx="16029707" cy="901671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8A1C381-A58D-8C5D-468F-3D5A03A20A94}"/>
              </a:ext>
            </a:extLst>
          </p:cNvPr>
          <p:cNvSpPr txBox="1"/>
          <p:nvPr/>
        </p:nvSpPr>
        <p:spPr>
          <a:xfrm>
            <a:off x="1061605" y="3240865"/>
            <a:ext cx="42446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Nós descansamos porque ele descansou. Nós abençoamos, porque ele abençoou e santificamos o que ele santificou.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DC6A077-28FC-7CDB-367A-C5C6BD09535A}"/>
              </a:ext>
            </a:extLst>
          </p:cNvPr>
          <p:cNvSpPr txBox="1"/>
          <p:nvPr/>
        </p:nvSpPr>
        <p:spPr>
          <a:xfrm>
            <a:off x="1061605" y="939479"/>
            <a:ext cx="79133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FAZENDO O QUE </a:t>
            </a:r>
          </a:p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DEUS FEZ </a:t>
            </a:r>
          </a:p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PRIMEIRO </a:t>
            </a:r>
          </a:p>
        </p:txBody>
      </p:sp>
    </p:spTree>
    <p:extLst>
      <p:ext uri="{BB962C8B-B14F-4D97-AF65-F5344CB8AC3E}">
        <p14:creationId xmlns:p14="http://schemas.microsoft.com/office/powerpoint/2010/main" val="1146988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80BA-9785-0E41-3184-E8073C2D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sentada na grama&#10;&#10;O conteúdo gerado por IA pode estar incorreto.">
            <a:extLst>
              <a:ext uri="{FF2B5EF4-FFF2-40B4-BE49-F238E27FC236}">
                <a16:creationId xmlns:a16="http://schemas.microsoft.com/office/drawing/2014/main" id="{06F4812D-AAFC-8DD2-E626-D3D22F92E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6182" y="-149615"/>
            <a:ext cx="10875818" cy="700761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19155AE-72DC-C61E-6C5B-C550D485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8AB096F-48DB-A538-97B8-E1B6AD32C8F7}"/>
              </a:ext>
            </a:extLst>
          </p:cNvPr>
          <p:cNvSpPr txBox="1"/>
          <p:nvPr/>
        </p:nvSpPr>
        <p:spPr>
          <a:xfrm>
            <a:off x="967220" y="875958"/>
            <a:ext cx="7224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UM DIA ABENÇOADO, </a:t>
            </a:r>
          </a:p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UMA VIDA ABENÇOADA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040D7-3258-B7D3-8D38-C130C53E9267}"/>
              </a:ext>
            </a:extLst>
          </p:cNvPr>
          <p:cNvSpPr txBox="1"/>
          <p:nvPr/>
        </p:nvSpPr>
        <p:spPr>
          <a:xfrm>
            <a:off x="967220" y="2443872"/>
            <a:ext cx="48398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Quem segue a Deus nunca sai no prejuízo. Até porque, como diz em I João 5:3, os seus mandamentos não são pesados. Todos eles são uma expressão do amor de Deus por nós.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47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705-9D73-C109-45B3-8133B1CF8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AB2BEA6-C52F-9E8A-F972-B9C38908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B4B3978-5BD7-B6A7-AF7B-51E548707607}"/>
              </a:ext>
            </a:extLst>
          </p:cNvPr>
          <p:cNvSpPr txBox="1"/>
          <p:nvPr/>
        </p:nvSpPr>
        <p:spPr>
          <a:xfrm>
            <a:off x="2811028" y="2305615"/>
            <a:ext cx="65699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O sábado é uma prova incontestável do amor de Deus por seu povo, e, guardá-lo, de certa forma também é um indicador de que queremos devolver a Deus este mesmo amor, de nossa parte.</a:t>
            </a:r>
            <a:endParaRPr lang="pt-BR" sz="2800" noProof="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160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7124F-2ACB-A178-DE2D-F61AFE634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64AE3F-2C96-C73F-ACBD-4772FDF52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559BD76-1373-DC6D-FBA5-703FB4A69A60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A529DE6-8B4B-7CDE-D8FC-6E6A7B5B1402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C55D046-EE11-6565-C2B1-4AB2327E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1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0922ED-AF15-4828-0776-A8DE10ED5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10FE44D-81E6-8259-B0BA-76DC766E3D47}"/>
              </a:ext>
            </a:extLst>
          </p:cNvPr>
          <p:cNvSpPr txBox="1"/>
          <p:nvPr/>
        </p:nvSpPr>
        <p:spPr>
          <a:xfrm>
            <a:off x="3145559" y="5143577"/>
            <a:ext cx="590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4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Êxodo 20:8-11</a:t>
            </a:r>
            <a:endParaRPr lang="pt-BR" sz="24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89EE73-6F68-8A84-2CA4-4A50FCA954B7}"/>
              </a:ext>
            </a:extLst>
          </p:cNvPr>
          <p:cNvSpPr txBox="1"/>
          <p:nvPr/>
        </p:nvSpPr>
        <p:spPr>
          <a:xfrm>
            <a:off x="1447800" y="2551836"/>
            <a:ext cx="929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SÁBADO: UMA EXPRESSÃO DE SANTIDADE E AMOR</a:t>
            </a:r>
            <a:endParaRPr lang="pt-BR" sz="6600" noProof="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1452562" y="2090171"/>
            <a:ext cx="9286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Em qualquer religião, santificar algo é torná-lo importante. E se nós descobrirmos o que a religião da Bíblia considerou santo, no princípio, vamos saber distingui-la das demais. Curiosamente, as religiões do mundo costumam santificar uma destas três coisas, acima das outras: objetos, lugares ou indivíduos.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B421E24-6FC8-D321-5AFF-2B470FA70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4739550" y="4729353"/>
            <a:ext cx="271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noProof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Êxodo 20:10</a:t>
            </a:r>
            <a:r>
              <a:rPr lang="pt-BR" sz="2400" noProof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811027" y="2951946"/>
            <a:ext cx="6569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Mas o sétimo dia é o sábado do senhor teu Deus. Não farás trabalho algum.</a:t>
            </a:r>
            <a:endParaRPr lang="pt-BR" sz="2800" noProof="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1708293" y="2867305"/>
            <a:ext cx="19396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8315468" y="3651459"/>
            <a:ext cx="19396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914B7F4-A644-65C6-C384-DD7B59FA077E}"/>
              </a:ext>
            </a:extLst>
          </p:cNvPr>
          <p:cNvSpPr txBox="1"/>
          <p:nvPr/>
        </p:nvSpPr>
        <p:spPr>
          <a:xfrm>
            <a:off x="2390049" y="1344492"/>
            <a:ext cx="7411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TEMPO PARA AMAR A VIDA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em pé&#10;&#10;O conteúdo gerado por IA pode estar incorreto.">
            <a:extLst>
              <a:ext uri="{FF2B5EF4-FFF2-40B4-BE49-F238E27FC236}">
                <a16:creationId xmlns:a16="http://schemas.microsoft.com/office/drawing/2014/main" id="{BBD493AB-9358-999C-3699-FB8F3C9A1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4" y="-1879106"/>
            <a:ext cx="13099109" cy="87371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1004819" y="1874726"/>
            <a:ext cx="48525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sábado é a celebração da vida. Um grito de comemoração para a humanidade dizendo que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viver e conviver 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são mais importantes que, simplesmente,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sobreviver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comendo grama&#10;&#10;O conteúdo gerado por IA pode estar incorreto.">
            <a:extLst>
              <a:ext uri="{FF2B5EF4-FFF2-40B4-BE49-F238E27FC236}">
                <a16:creationId xmlns:a16="http://schemas.microsoft.com/office/drawing/2014/main" id="{1FE168F1-C8E8-4223-68D1-DFEA867F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55" y="0"/>
            <a:ext cx="10287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3DEE91-5A57-8882-4937-ED6399E2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938645" y="1012954"/>
            <a:ext cx="47001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Parar é um ato de fé que indica confiança Naquele que pode governar a minha vida melhor do que eu posso, mesmo com todo meu esforço. Como disse Abraham 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Heschell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“seis dias por semana procuramos dominar o mundo; no sétimo dia, tentamos dominar o eu”.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enina sentada na grama&#10;&#10;O conteúdo gerado por IA pode estar incorreto.">
            <a:extLst>
              <a:ext uri="{FF2B5EF4-FFF2-40B4-BE49-F238E27FC236}">
                <a16:creationId xmlns:a16="http://schemas.microsoft.com/office/drawing/2014/main" id="{405D8959-5CC4-0B84-ED8A-7BFA511E2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962" y="-1238290"/>
            <a:ext cx="12191998" cy="81320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E147A88-DCDB-AD27-F7AD-5E5924AC9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5724524" y="650651"/>
            <a:ext cx="5123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UM AMOR QUE </a:t>
            </a:r>
          </a:p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DIGNIFICA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5724524" y="2177172"/>
            <a:ext cx="53625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“Mas o sétimo dia é o sábado do Senhor, teu Deus; não farás nenhum trabalho, nem tu, nem o teu filho, nem a tua filha, nem o teu servo, nem a tua serva, nem o teu animal, nem o forasteiro das tuas portas para dentro”.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6008B4-16E1-27CF-71B8-963AD1EDBF2E}"/>
              </a:ext>
            </a:extLst>
          </p:cNvPr>
          <p:cNvSpPr txBox="1"/>
          <p:nvPr/>
        </p:nvSpPr>
        <p:spPr>
          <a:xfrm>
            <a:off x="5724524" y="5488797"/>
            <a:ext cx="271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noProof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Êxodo 20:10</a:t>
            </a:r>
            <a:r>
              <a:rPr lang="pt-BR" sz="2400" noProof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EC13C-2B5A-005C-ABE0-8F6F930CC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7BD1D2F-0390-8A1A-3FBC-E7B09E665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4901A4B-E4D9-42ED-6C8A-ACFCA857B3EA}"/>
              </a:ext>
            </a:extLst>
          </p:cNvPr>
          <p:cNvSpPr txBox="1"/>
          <p:nvPr/>
        </p:nvSpPr>
        <p:spPr>
          <a:xfrm>
            <a:off x="1452562" y="2019639"/>
            <a:ext cx="9286875" cy="281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Pela primeira vez na história, a sociedade saberia que todos têm direitos humanos fundamentais.</a:t>
            </a:r>
          </a:p>
          <a:p>
            <a:pPr algn="ctr"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Não há distinção entre homens e mulheres, pais e filhos, patrões e empregados, nativos e estrangeiros. Não são as relações de poder que os definem. No sábado todos são iguais, todos são, apenas, filhos de Deus.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70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8697E-88DC-CE84-CC11-95467D0A6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Grupo de pessoas em um salão&#10;&#10;O conteúdo gerado por IA pode estar incorreto.">
            <a:extLst>
              <a:ext uri="{FF2B5EF4-FFF2-40B4-BE49-F238E27FC236}">
                <a16:creationId xmlns:a16="http://schemas.microsoft.com/office/drawing/2014/main" id="{BF36E00E-12CB-CE2A-0B01-4BB7262CD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625" y="-31465"/>
            <a:ext cx="13097843" cy="68894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DB04D8B-B046-0675-6054-B8730DD70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7717686-B067-33BA-404B-FCDBF79D474B}"/>
              </a:ext>
            </a:extLst>
          </p:cNvPr>
          <p:cNvSpPr txBox="1"/>
          <p:nvPr/>
        </p:nvSpPr>
        <p:spPr>
          <a:xfrm>
            <a:off x="5724524" y="650651"/>
            <a:ext cx="5123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AMOR TRIDIMENSIONAL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23B0E3A-C987-11FB-5B30-19E672359EED}"/>
              </a:ext>
            </a:extLst>
          </p:cNvPr>
          <p:cNvSpPr txBox="1"/>
          <p:nvPr/>
        </p:nvSpPr>
        <p:spPr>
          <a:xfrm>
            <a:off x="5724524" y="2177172"/>
            <a:ext cx="53625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“E Jesus disse-lhe: Amarás o Senhor, teu Deus, de todo o teu coração, e de toda a tua alma, e de todo o teu pensamento. Este é o primeiro e grande mandamento. E o segundo, semelhante a este, é: Amarás o teu próximo como a ti mesmo.”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B9B1085-A6F3-449A-4E65-87FE3D0FB2B7}"/>
              </a:ext>
            </a:extLst>
          </p:cNvPr>
          <p:cNvSpPr txBox="1"/>
          <p:nvPr/>
        </p:nvSpPr>
        <p:spPr>
          <a:xfrm>
            <a:off x="5724524" y="5919684"/>
            <a:ext cx="271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noProof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Mateus 22:37-39</a:t>
            </a:r>
            <a:r>
              <a:rPr lang="pt-BR" sz="2400" noProof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38566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2127D540-6FF2-421E-8AE8-9E816826C8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547</Words>
  <Application>Microsoft Office PowerPoint</Application>
  <PresentationFormat>Widescreen</PresentationFormat>
  <Paragraphs>35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2025-09-15T11:57:37Z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