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59" r:id="rId7"/>
    <p:sldId id="260" r:id="rId8"/>
    <p:sldId id="266" r:id="rId9"/>
    <p:sldId id="258" r:id="rId10"/>
    <p:sldId id="268" r:id="rId11"/>
    <p:sldId id="264" r:id="rId12"/>
    <p:sldId id="257" r:id="rId13"/>
    <p:sldId id="269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D15F01-BC6F-4CEE-8E00-8E98D6AAAFAA}" v="47" dt="2025-09-24T20:04:43.354"/>
    <p1510:client id="{C6235D9C-1490-34F2-8E44-559EF3BB0B09}" v="2" dt="2025-09-25T11:19:21.1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25/09/2025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B29B94-CF3D-9814-E7B1-00CFBE096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SERMONÁRIO MENSAL DE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10C0FDF-D8EF-E28F-4044-3D111EE98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79" y="2781073"/>
            <a:ext cx="5823530" cy="10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F9109-40F3-A362-4E0C-67531AEE8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4DA8D18-7C03-B88E-3764-AD02B5E59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2B88B41-A524-8B0E-ABF1-C89620B6916F}"/>
              </a:ext>
            </a:extLst>
          </p:cNvPr>
          <p:cNvSpPr txBox="1"/>
          <p:nvPr/>
        </p:nvSpPr>
        <p:spPr>
          <a:xfrm>
            <a:off x="5324762" y="2319408"/>
            <a:ext cx="543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SERMONÁRIO MENSAL DE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401FE75-1266-265C-F2FB-7EEF5234EAB4}"/>
              </a:ext>
            </a:extLst>
          </p:cNvPr>
          <p:cNvSpPr txBox="1"/>
          <p:nvPr/>
        </p:nvSpPr>
        <p:spPr>
          <a:xfrm>
            <a:off x="8418944" y="3841702"/>
            <a:ext cx="427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2025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71D7205-A0C5-38B8-BE2C-7F481330C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79" y="2781073"/>
            <a:ext cx="5823530" cy="10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2CA7-4F09-EB31-F34E-4616EC99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323AA23-D991-D274-006C-92B1B035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DC45F1-6B6E-F227-6665-6059501FC2B2}"/>
              </a:ext>
            </a:extLst>
          </p:cNvPr>
          <p:cNvSpPr txBox="1"/>
          <p:nvPr/>
        </p:nvSpPr>
        <p:spPr>
          <a:xfrm>
            <a:off x="3145558" y="5597469"/>
            <a:ext cx="5900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0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Filipenses 4:11-13</a:t>
            </a:r>
            <a:endParaRPr lang="pt-BR" sz="20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6B22DF-440D-B6DA-955D-E8FA4A77CC28}"/>
              </a:ext>
            </a:extLst>
          </p:cNvPr>
          <p:cNvSpPr txBox="1"/>
          <p:nvPr/>
        </p:nvSpPr>
        <p:spPr>
          <a:xfrm>
            <a:off x="1091045" y="1720839"/>
            <a:ext cx="100099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SATISFAÇÃÇÃO: INVISÍVEL, MAS POTENTE</a:t>
            </a:r>
            <a:endParaRPr lang="pt-BR" sz="8800" noProof="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1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essoas sentadas ao redor de uma mesa&#10;&#10;O conteúdo gerado por IA pode estar incorreto.">
            <a:extLst>
              <a:ext uri="{FF2B5EF4-FFF2-40B4-BE49-F238E27FC236}">
                <a16:creationId xmlns:a16="http://schemas.microsoft.com/office/drawing/2014/main" id="{4834A7A9-15A7-1554-5760-4AE8949D7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025" y="0"/>
            <a:ext cx="9144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18E83F-093F-F57D-D562-E1A41988C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6095999" y="1659285"/>
            <a:ext cx="55522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Contentamento não é a palavra da moda na sociedade contemporânea. Todo tempo somos estimulados a desejar e adquirir mais. O resultado é uma humanidade insatisfeita, frustrada e angustiada que persegue o “mais” ilusório.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esenho de um homem&#10;&#10;O conteúdo gerado por IA pode estar incorreto.">
            <a:extLst>
              <a:ext uri="{FF2B5EF4-FFF2-40B4-BE49-F238E27FC236}">
                <a16:creationId xmlns:a16="http://schemas.microsoft.com/office/drawing/2014/main" id="{981BA3DB-4E46-8097-3157-1702E97CB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-638372"/>
            <a:ext cx="6544105" cy="843954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5569801-8BAB-D3D7-9AAB-A9F90FD46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839064" y="2843659"/>
            <a:ext cx="52785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1" i="0" noProof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Você não precisa gostar, mas você tem que urgentemente aprender a viver em situações boas ou adversas.</a:t>
            </a:r>
            <a:endParaRPr lang="pt-BR" sz="2800" noProof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089C698-E826-2004-01E9-9359FA692438}"/>
              </a:ext>
            </a:extLst>
          </p:cNvPr>
          <p:cNvSpPr txBox="1"/>
          <p:nvPr/>
        </p:nvSpPr>
        <p:spPr>
          <a:xfrm>
            <a:off x="839064" y="1137643"/>
            <a:ext cx="7065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PAULO E A VIDA </a:t>
            </a:r>
          </a:p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SATISFEITA</a:t>
            </a: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D6591-A954-17AD-1743-BC479F91E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843F0F-D1D1-0213-C476-17EB1B2C6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337C5E2-CF04-D08E-B796-3EFA87A9E4C2}"/>
              </a:ext>
            </a:extLst>
          </p:cNvPr>
          <p:cNvSpPr txBox="1"/>
          <p:nvPr/>
        </p:nvSpPr>
        <p:spPr>
          <a:xfrm>
            <a:off x="734289" y="2228670"/>
            <a:ext cx="98782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Adão e Eva foram desafiados no âmago de seu contentamento. Os primeiros seres humanos receberam motivos suficientes para estar satisfeitos, considerando quem eram e o que tinham. Primeiro, Deus os criou à Sua própria imagem e perfeitos (</a:t>
            </a:r>
            <a:r>
              <a:rPr lang="pt-BR" sz="2800" b="0" i="0" noProof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Gn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1:26). Em segundo lugar, receberam muitas opções de qualidade: “agradáveis à vista e boas para alimento” (</a:t>
            </a:r>
            <a:r>
              <a:rPr lang="pt-BR" sz="2800" b="0" i="0" noProof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Gn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2:9). A satisfação é reconhecer que tudo o que é bom e atraente não tem de ser nosso.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1CB7FF6-4072-C344-9CF3-8A2ADE481ADE}"/>
              </a:ext>
            </a:extLst>
          </p:cNvPr>
          <p:cNvSpPr txBox="1"/>
          <p:nvPr/>
        </p:nvSpPr>
        <p:spPr>
          <a:xfrm>
            <a:off x="734289" y="1089900"/>
            <a:ext cx="7065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A PROVA DA SATISFAÇÃO</a:t>
            </a:r>
          </a:p>
        </p:txBody>
      </p:sp>
    </p:spTree>
    <p:extLst>
      <p:ext uri="{BB962C8B-B14F-4D97-AF65-F5344CB8AC3E}">
        <p14:creationId xmlns:p14="http://schemas.microsoft.com/office/powerpoint/2010/main" val="41154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os braços para cima&#10;&#10;O conteúdo gerado por IA pode estar incorreto.">
            <a:extLst>
              <a:ext uri="{FF2B5EF4-FFF2-40B4-BE49-F238E27FC236}">
                <a16:creationId xmlns:a16="http://schemas.microsoft.com/office/drawing/2014/main" id="{5C6D6D39-F01A-3442-F7A3-A71E13015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8" y="0"/>
            <a:ext cx="6858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B114DC4-48F9-0528-E9EC-133D81AAD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400EF3E-04EB-374E-BAC0-D18E5F00DEE2}"/>
              </a:ext>
            </a:extLst>
          </p:cNvPr>
          <p:cNvSpPr txBox="1"/>
          <p:nvPr/>
        </p:nvSpPr>
        <p:spPr>
          <a:xfrm>
            <a:off x="886689" y="716325"/>
            <a:ext cx="6345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EXPRESSÕES DE CONTENTAMENTO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B292996-F67E-8D52-2675-CB1D6E55BE98}"/>
              </a:ext>
            </a:extLst>
          </p:cNvPr>
          <p:cNvSpPr txBox="1"/>
          <p:nvPr/>
        </p:nvSpPr>
        <p:spPr>
          <a:xfrm>
            <a:off x="886689" y="2570624"/>
            <a:ext cx="61375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contentamento é um escudo contra as pressões desnecessárias e proporciona paz interior. Assim sendo, as relações são conservadas e os recursos dados por Deus são protegidos.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55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19234-DB17-20FD-87D5-B13872D18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os braços para cima&#10;&#10;O conteúdo gerado por IA pode estar incorreto.">
            <a:extLst>
              <a:ext uri="{FF2B5EF4-FFF2-40B4-BE49-F238E27FC236}">
                <a16:creationId xmlns:a16="http://schemas.microsoft.com/office/drawing/2014/main" id="{570388E0-48C7-5584-BE31-7BAC6F14A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8" y="0"/>
            <a:ext cx="6858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53D9AA4-3087-9BB0-3674-C425ED9FD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8C0D661-F26D-51EC-68C3-706BDA242DD0}"/>
              </a:ext>
            </a:extLst>
          </p:cNvPr>
          <p:cNvSpPr txBox="1"/>
          <p:nvPr/>
        </p:nvSpPr>
        <p:spPr>
          <a:xfrm>
            <a:off x="886689" y="716325"/>
            <a:ext cx="6345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EXPRESSÕES DE CONTENTAMENTO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BE2DC66-E724-7B96-1611-81B7CDA80146}"/>
              </a:ext>
            </a:extLst>
          </p:cNvPr>
          <p:cNvSpPr txBox="1"/>
          <p:nvPr/>
        </p:nvSpPr>
        <p:spPr>
          <a:xfrm>
            <a:off x="886689" y="2570624"/>
            <a:ext cx="61375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Acima de tudo, a satisfação demonstra nossa confiança na providência de nosso Pai Celestial (</a:t>
            </a:r>
            <a:r>
              <a:rPr lang="pt-BR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Mt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6:11; 7:11). É confiar </a:t>
            </a:r>
            <a:r>
              <a:rPr lang="pt-BR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nAquele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que Se responsabiliza por nós e que declara: “De maneira alguma te deixarei, nunca jamais te abandonarei” (</a:t>
            </a:r>
            <a:r>
              <a:rPr lang="pt-BR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Hb</a:t>
            </a: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13:5).</a:t>
            </a:r>
          </a:p>
        </p:txBody>
      </p:sp>
    </p:spTree>
    <p:extLst>
      <p:ext uri="{BB962C8B-B14F-4D97-AF65-F5344CB8AC3E}">
        <p14:creationId xmlns:p14="http://schemas.microsoft.com/office/powerpoint/2010/main" val="2398997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380BA-9785-0E41-3184-E8073C2D8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EBD6326-0DA0-9156-98DB-ED12726DE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353" y="-302898"/>
            <a:ext cx="9368852" cy="725424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19155AE-72DC-C61E-6C5B-C550D4855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8AB096F-48DB-A538-97B8-E1B6AD32C8F7}"/>
              </a:ext>
            </a:extLst>
          </p:cNvPr>
          <p:cNvSpPr txBox="1"/>
          <p:nvPr/>
        </p:nvSpPr>
        <p:spPr>
          <a:xfrm>
            <a:off x="828385" y="1019122"/>
            <a:ext cx="6279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noProof="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CRITÉRIOS PARA UM CRESCIMENTO SEGURO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B2040D7-3258-B7D3-8D38-C130C53E9267}"/>
              </a:ext>
            </a:extLst>
          </p:cNvPr>
          <p:cNvSpPr txBox="1"/>
          <p:nvPr/>
        </p:nvSpPr>
        <p:spPr>
          <a:xfrm>
            <a:off x="828385" y="2850560"/>
            <a:ext cx="58858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Embora uma renda maior possa ser uma bênção de Deus (</a:t>
            </a:r>
            <a:r>
              <a:rPr lang="pt-BR" sz="2800" b="0" i="0" noProof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Dt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8:18), pode também representar uma maldição, especialmente se a vida familiar não estiver protegida pelos princípios eternos de Deus.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847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66C4B1D-787F-133E-6143-8E0E8ED90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2214418" y="2083942"/>
            <a:ext cx="77631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Ter espírito de satisfação significa se regozijar no Senhor o tempo todo, em cada momento. Ter espírito de satisfação significa estar à altura de suas necessidades para satisfazê-las, mas também compartilhar com os outros. Ter espírito de satisfação significa escolher a vida acima da morte.</a:t>
            </a: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2C582068-69DE-4B80-8C9A-FBAF469AAF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96F24F-77B3-4DB7-8320-B124AC6922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A58D68-2BE0-4D8E-8872-78B51605504D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343</Words>
  <Application>Microsoft Office PowerPoint</Application>
  <PresentationFormat>Widescreen</PresentationFormat>
  <Paragraphs>19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25</cp:revision>
  <dcterms:created xsi:type="dcterms:W3CDTF">2024-12-17T16:41:17Z</dcterms:created>
  <dcterms:modified xsi:type="dcterms:W3CDTF">2025-09-25T16:22:12Z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