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57" r:id="rId7"/>
    <p:sldId id="260" r:id="rId8"/>
    <p:sldId id="268" r:id="rId9"/>
    <p:sldId id="267" r:id="rId10"/>
    <p:sldId id="259" r:id="rId11"/>
    <p:sldId id="261" r:id="rId12"/>
    <p:sldId id="258" r:id="rId13"/>
    <p:sldId id="262" r:id="rId14"/>
    <p:sldId id="269" r:id="rId15"/>
    <p:sldId id="270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BB3478-E70F-41B5-AEAE-FAE7588A1D3E}" v="60" dt="2025-10-21T13:12:26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05/11/2025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886B3F8-3B32-9B7F-260E-9CC1C80D6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2038350" y="2305614"/>
            <a:ext cx="8115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Nenhuma oferta é tão pequena quando dada com coração sincero e alegria. Através da fidelidade nos menores deveres, trabalharemos com alegria na vinha. Essas coisas pequenas se tornarão as influências mais valiosas na obra do Senhor.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26A5D-2E9A-B0B9-ABB2-9339D3118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DCE158E-CE68-3236-0773-6B9426B37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93CE3F8-5260-802B-0031-9B07DB596E5B}"/>
              </a:ext>
            </a:extLst>
          </p:cNvPr>
          <p:cNvSpPr txBox="1"/>
          <p:nvPr/>
        </p:nvSpPr>
        <p:spPr>
          <a:xfrm>
            <a:off x="3305175" y="4606274"/>
            <a:ext cx="5581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(Parábolas de Jesus. p. 196)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5498FC6-8224-8BB7-EE8E-C8B22029AB28}"/>
              </a:ext>
            </a:extLst>
          </p:cNvPr>
          <p:cNvSpPr txBox="1"/>
          <p:nvPr/>
        </p:nvSpPr>
        <p:spPr>
          <a:xfrm>
            <a:off x="2214418" y="2083942"/>
            <a:ext cx="7763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Muitas vezes somos inclinados a chamar o espírito do servo preguiçoso, de humildade. A verdadeira humildade é muito diferente, porém. Sermos revestidos de humildade não significa devermos ser de intelecto medíocre, aspirações deficientes, e covardes em nossa vida, esquivando-nos de cargos com medo de não sermos bem-sucedidos. A verdadeira humildade cumpre o propósito de Deus, confiante no Seu poder.</a:t>
            </a:r>
            <a:endParaRPr lang="pt-BR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766C98-A552-365A-B1D7-CCDD9BD7A3CF}"/>
              </a:ext>
            </a:extLst>
          </p:cNvPr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0B8B878-FA36-1053-6E29-D413D37304B2}"/>
              </a:ext>
            </a:extLst>
          </p:cNvPr>
          <p:cNvSpPr txBox="1"/>
          <p:nvPr/>
        </p:nvSpPr>
        <p:spPr>
          <a:xfrm>
            <a:off x="9423398" y="321313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5949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25957-5E8E-31EA-B87E-AE91F7299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70E2F1-6B58-D069-3AED-51230EBC5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341BEE1-E2E1-11FA-7405-97E6BFD48CC7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DF9986-6533-2453-1DA0-CCF0513F568A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C5EC6BF-6F9C-CDB9-4BD2-6C87AC14E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15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0922ED-AF15-4828-0776-A8DE10ED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0FE44D-81E6-8259-B0BA-76DC766E3D47}"/>
              </a:ext>
            </a:extLst>
          </p:cNvPr>
          <p:cNvSpPr txBox="1"/>
          <p:nvPr/>
        </p:nvSpPr>
        <p:spPr>
          <a:xfrm>
            <a:off x="3145559" y="5258915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Mateus 25:14-30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89EE73-6F68-8A84-2CA4-4A50FCA954B7}"/>
              </a:ext>
            </a:extLst>
          </p:cNvPr>
          <p:cNvSpPr txBox="1"/>
          <p:nvPr/>
        </p:nvSpPr>
        <p:spPr>
          <a:xfrm>
            <a:off x="2694997" y="1997838"/>
            <a:ext cx="68020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COMO USAR OS DONS FIELMENTE NA MISSÃO</a:t>
            </a:r>
            <a:endParaRPr lang="pt-BR" sz="72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421E24-6FC8-D321-5AFF-2B470FA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1176192" y="2521059"/>
            <a:ext cx="9225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Deus nos confia “Seus bens” para serem usados para Ele. “A cada um a sua obrigação” (Mc 13:34). Cada um de nós tem um lugar no plano eterno. Cada um trabalhando em cooperação com Jesus para a salvação.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ássaro voando com o sol baixo ao fundo&#10;&#10;O conteúdo gerado por IA pode estar incorreto.">
            <a:extLst>
              <a:ext uri="{FF2B5EF4-FFF2-40B4-BE49-F238E27FC236}">
                <a16:creationId xmlns:a16="http://schemas.microsoft.com/office/drawing/2014/main" id="{9A6ACC70-533B-49F6-0432-82A72F32E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19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735311" y="872756"/>
            <a:ext cx="643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OS DONS DO ESPÍRITO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735311" y="1731503"/>
            <a:ext cx="55499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Os talentos confiados à igreja são os dons do Espírito Santo (1Co 12:8-11). Com certeza você recebeu algum dom, mesmo que diferente dos dons dos outros.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8B688FA-4855-8133-9053-DD3878FD1847}"/>
              </a:ext>
            </a:extLst>
          </p:cNvPr>
          <p:cNvSpPr txBox="1"/>
          <p:nvPr/>
        </p:nvSpPr>
        <p:spPr>
          <a:xfrm>
            <a:off x="735311" y="4600249"/>
            <a:ext cx="5549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Em Cristo, os dons já são nossos, mas, para tê-los, precisamos receber o Espírito Santo.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12098-42CE-1418-F1C0-628BE5DF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pessoa com a mão no ar&#10;&#10;O conteúdo gerado por IA pode estar incorreto.">
            <a:extLst>
              <a:ext uri="{FF2B5EF4-FFF2-40B4-BE49-F238E27FC236}">
                <a16:creationId xmlns:a16="http://schemas.microsoft.com/office/drawing/2014/main" id="{7AE7AF4F-5114-B88D-4033-C5D6A18B8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055" y="0"/>
            <a:ext cx="10266467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D7EDC8F-5CDD-782A-AB2F-E12368A7B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C7931B5-641E-2269-49DF-F61FAF9EB260}"/>
              </a:ext>
            </a:extLst>
          </p:cNvPr>
          <p:cNvSpPr txBox="1"/>
          <p:nvPr/>
        </p:nvSpPr>
        <p:spPr>
          <a:xfrm>
            <a:off x="6000750" y="460204"/>
            <a:ext cx="4324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FORMAÇÃO DE </a:t>
            </a:r>
          </a:p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NOSSO CARÁTER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EEEE9C-0390-0B03-E397-681B455A4435}"/>
              </a:ext>
            </a:extLst>
          </p:cNvPr>
          <p:cNvSpPr txBox="1"/>
          <p:nvPr/>
        </p:nvSpPr>
        <p:spPr>
          <a:xfrm>
            <a:off x="6000750" y="1888418"/>
            <a:ext cx="57721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“Deus dá os talentos e as faculdades mentais; nós formamos o caráter. É formado por combates árduos e relutantes com o próprio eu. [...] O caráter formado segundo a semelhança divina é o único tesouro que deste mundo podemos levar para o futuro”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5B0A908-79A2-8A75-BACA-95E386CFAAF9}"/>
              </a:ext>
            </a:extLst>
          </p:cNvPr>
          <p:cNvSpPr txBox="1"/>
          <p:nvPr/>
        </p:nvSpPr>
        <p:spPr>
          <a:xfrm>
            <a:off x="6000750" y="5989036"/>
            <a:ext cx="7421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pt-BR" sz="1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(Parábolas de Jesus, p. 175, 176).</a:t>
            </a:r>
            <a:endParaRPr lang="pt-BR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88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D3265-772E-2864-6F1D-F4E0AEC9C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uma árvore&#10;&#10;O conteúdo gerado por IA pode estar incorreto.">
            <a:extLst>
              <a:ext uri="{FF2B5EF4-FFF2-40B4-BE49-F238E27FC236}">
                <a16:creationId xmlns:a16="http://schemas.microsoft.com/office/drawing/2014/main" id="{70D9171B-CDAE-0B9C-0858-A90080A70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68" y="-247016"/>
            <a:ext cx="10667999" cy="710501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7EA2F5-ED5F-5DC6-2C68-8DC98A421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A0487E4-10B0-F47E-EBEA-D2984D968710}"/>
              </a:ext>
            </a:extLst>
          </p:cNvPr>
          <p:cNvSpPr txBox="1"/>
          <p:nvPr/>
        </p:nvSpPr>
        <p:spPr>
          <a:xfrm>
            <a:off x="802688" y="761851"/>
            <a:ext cx="643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FACULDADES MENTAIS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3EF15BD-5B97-DF51-3FCB-B3D1082566A4}"/>
              </a:ext>
            </a:extLst>
          </p:cNvPr>
          <p:cNvSpPr txBox="1"/>
          <p:nvPr/>
        </p:nvSpPr>
        <p:spPr>
          <a:xfrm>
            <a:off x="802688" y="1558247"/>
            <a:ext cx="54922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treinamento das faculdades mentais é um requerimento divino. Ele propõe que Seus servos tenham mais inteligência e maior discernimento que os incrédulos e Se desagrada com o descuido. Dessa forma, Ele nos encoraja a desenvolver nossas mentes ao máximo para conhecer e amar nosso Senhor com toda a nossa mente.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1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Homem olhando para o lado&#10;&#10;O conteúdo gerado por IA pode estar incorreto.">
            <a:extLst>
              <a:ext uri="{FF2B5EF4-FFF2-40B4-BE49-F238E27FC236}">
                <a16:creationId xmlns:a16="http://schemas.microsoft.com/office/drawing/2014/main" id="{16DBC018-C952-6D91-342B-EB2B114BD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300"/>
            <a:ext cx="6248400" cy="93726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000750" y="2090172"/>
            <a:ext cx="5772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“O dom da palavra é um talento que deve ser cultivado cuidadosamente. De todos os dons que recebemos de Deus, nenhum é capaz de se tornar maior bênção que este”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1283CDD-FAB6-9A40-4DBF-78C24E763D1F}"/>
              </a:ext>
            </a:extLst>
          </p:cNvPr>
          <p:cNvSpPr txBox="1"/>
          <p:nvPr/>
        </p:nvSpPr>
        <p:spPr>
          <a:xfrm>
            <a:off x="6000750" y="613412"/>
            <a:ext cx="5114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TALENTO DA FALA E DA INFLUÊNCIA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3D99E16-E1E0-3CAC-3D4A-8D82D170235B}"/>
              </a:ext>
            </a:extLst>
          </p:cNvPr>
          <p:cNvSpPr txBox="1"/>
          <p:nvPr/>
        </p:nvSpPr>
        <p:spPr>
          <a:xfrm>
            <a:off x="6000750" y="4027023"/>
            <a:ext cx="4989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(Parábolas de Jesus, p. 178).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6B46804-7BCA-CA25-A58F-E981433FB410}"/>
              </a:ext>
            </a:extLst>
          </p:cNvPr>
          <p:cNvSpPr txBox="1"/>
          <p:nvPr/>
        </p:nvSpPr>
        <p:spPr>
          <a:xfrm>
            <a:off x="6000750" y="4673070"/>
            <a:ext cx="5772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As vantagens sociais são talentos, e devemos usá-las para o benefício de todos os que estão ao alcance de nossa influência.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 sentada em cima de mesa&#10;&#10;O conteúdo gerado por IA pode estar incorreto.">
            <a:extLst>
              <a:ext uri="{FF2B5EF4-FFF2-40B4-BE49-F238E27FC236}">
                <a16:creationId xmlns:a16="http://schemas.microsoft.com/office/drawing/2014/main" id="{0A236987-7B20-BCB2-7268-80ABAEDEC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0"/>
            <a:ext cx="10287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6615E5-EF91-26E8-6DB2-173086DA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7500BF-9DAA-EADF-C1D4-C7F2DEA2CF54}"/>
              </a:ext>
            </a:extLst>
          </p:cNvPr>
          <p:cNvSpPr txBox="1"/>
          <p:nvPr/>
        </p:nvSpPr>
        <p:spPr>
          <a:xfrm>
            <a:off x="6095999" y="514405"/>
            <a:ext cx="6696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OS TALENTOS SÃO MULTIPLICADOS </a:t>
            </a:r>
          </a:p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PELO USO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095999" y="2850332"/>
            <a:ext cx="52136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Quanto mais tentar compartilhar luz, mais luz você receberá. Quanto mais procurar explicar a Palavra de Deus aos outros, por amor às almas, mais clara será para você a Palavra.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43FAA7C-F125-954F-2A46-5AE760C6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8" y="-530860"/>
            <a:ext cx="9632950" cy="77063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3DEE91-5A57-8882-4937-ED6399E2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00EF3E-04EB-374E-BAC0-D18E5F00DEE2}"/>
              </a:ext>
            </a:extLst>
          </p:cNvPr>
          <p:cNvSpPr txBox="1"/>
          <p:nvPr/>
        </p:nvSpPr>
        <p:spPr>
          <a:xfrm>
            <a:off x="710043" y="812458"/>
            <a:ext cx="5385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SOMENTE UM TALENTO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710043" y="2291472"/>
            <a:ext cx="47001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Nós nos justificamos para não fazer nada. Aqui nós nos equivocamos. O Senhor está testando nosso caráter pela forma como distribui os dons. Aquele que deixa de aproveitar seu talento mostra que é um servo infiel.</a:t>
            </a: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www.w3.org/XML/1998/namespace"/>
    <ds:schemaRef ds:uri="4d66254c-b8c0-4e16-9669-44d49c614d61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9D26D68A-20C7-43BB-9E55-0A00046BF0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515</Words>
  <Application>Microsoft Office PowerPoint</Application>
  <PresentationFormat>Panorámica</PresentationFormat>
  <Paragraphs>30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2025-11-05T17:43:59Z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