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6" r:id="rId7"/>
    <p:sldId id="267" r:id="rId8"/>
    <p:sldId id="260" r:id="rId9"/>
    <p:sldId id="268" r:id="rId10"/>
    <p:sldId id="264" r:id="rId11"/>
    <p:sldId id="261" r:id="rId12"/>
    <p:sldId id="259" r:id="rId13"/>
    <p:sldId id="257" r:id="rId14"/>
    <p:sldId id="269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04/12/2025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842962" y="2090172"/>
            <a:ext cx="10506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Cada profeta mencionou que viria Alguém na linhagem de Davi que se sentaria no trono de Davi. E o sol se põe no Antigo Testamento com a esperança de que o Sol da Justiça surgirá com cura em Suas asas. Essa era a única esperança que o Antigo Testamento oferecia — a inigualável oferta de Deus para a salvação da humanidade!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0496B-A67B-D7B4-AA2C-42ABF7186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72A244-4FBD-6662-20B5-97B02BA03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CD418CB-9A92-0E6D-0EFB-57311C09F6FC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CB305E-756A-8845-50E9-2A1CEBF1317B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EAD405C-AD0D-562B-F52C-658AEBC3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8" y="5397414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2 Samuel 7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1969942" y="1720839"/>
            <a:ext cx="8252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OFERTA DE DAVI E A DÁDIVA DE DEUS</a:t>
            </a:r>
            <a:endParaRPr lang="pt-BR" sz="8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8B7DD-7EE8-1D7A-BEE0-FAC1785B7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A11734-6830-BB12-97DD-DFFEC8E62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D3271C5-A01D-0DB3-271D-7BD3D17735A7}"/>
              </a:ext>
            </a:extLst>
          </p:cNvPr>
          <p:cNvSpPr txBox="1"/>
          <p:nvPr/>
        </p:nvSpPr>
        <p:spPr>
          <a:xfrm>
            <a:off x="1286308" y="2019639"/>
            <a:ext cx="9619384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Um dos mais notáveis e emocionantes capítulos proféticos da Bíblia é 2 Samuel 7. </a:t>
            </a:r>
          </a:p>
          <a:p>
            <a:pPr algn="ct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Muitas outras profecias bíblicas estão subordinadas a esta seção profética. Ela é uma espécie de espinha dorsal.</a:t>
            </a:r>
            <a:b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Este é o grande capítulo em que Deus prometeu a Davi um Filho que se sentaria em seu trono.</a:t>
            </a:r>
          </a:p>
        </p:txBody>
      </p:sp>
    </p:spTree>
    <p:extLst>
      <p:ext uri="{BB962C8B-B14F-4D97-AF65-F5344CB8AC3E}">
        <p14:creationId xmlns:p14="http://schemas.microsoft.com/office/powerpoint/2010/main" val="392589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7137B-D207-51CE-170D-1D58128BC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mesa, mulher, homem, quarto&#10;&#10;O conteúdo gerado por IA pode estar incorreto.">
            <a:extLst>
              <a:ext uri="{FF2B5EF4-FFF2-40B4-BE49-F238E27FC236}">
                <a16:creationId xmlns:a16="http://schemas.microsoft.com/office/drawing/2014/main" id="{04AC8903-F868-298F-2666-138F48190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9600" y="-1"/>
            <a:ext cx="13000948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8735368-9CDD-FB0F-4009-853005CE6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27773" y="0"/>
            <a:ext cx="13676997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2FA733F-4DAA-136D-FD9F-D3C1BC84280B}"/>
              </a:ext>
            </a:extLst>
          </p:cNvPr>
          <p:cNvSpPr txBox="1"/>
          <p:nvPr/>
        </p:nvSpPr>
        <p:spPr>
          <a:xfrm>
            <a:off x="6820602" y="1874728"/>
            <a:ext cx="43858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Davi se mostra incomodado pelo fato de morar em um belo palácio de alvenaria e cedro, enquanto a arca do Senhor é abrigada por uma tenda (2 </a:t>
            </a:r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7:1-3).</a:t>
            </a:r>
          </a:p>
        </p:txBody>
      </p:sp>
    </p:spTree>
    <p:extLst>
      <p:ext uri="{BB962C8B-B14F-4D97-AF65-F5344CB8AC3E}">
        <p14:creationId xmlns:p14="http://schemas.microsoft.com/office/powerpoint/2010/main" val="181087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12096B75-CEB4-F137-21C0-1091CCA5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145686" y="1192187"/>
            <a:ext cx="8779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Deus indica de maneira clara que ao invés de receber de Davi uma casa (templo), Ele próprio edificaria uma casa (dinastia) para Davi (2 </a:t>
            </a:r>
            <a:r>
              <a:rPr lang="pt-BR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Sm</a:t>
            </a: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7:8-11).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94ECBB-1BCA-F725-CAD5-C29773DAF149}"/>
              </a:ext>
            </a:extLst>
          </p:cNvPr>
          <p:cNvSpPr txBox="1"/>
          <p:nvPr/>
        </p:nvSpPr>
        <p:spPr>
          <a:xfrm>
            <a:off x="1145687" y="3150081"/>
            <a:ext cx="8569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Deus assegura a Davi a manutenção de seu trono eternamente (2 </a:t>
            </a:r>
            <a:r>
              <a:rPr lang="pt-BR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Sm</a:t>
            </a: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7:13).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2A7A9F0-3F90-CD55-2DC4-A0B5DA72DA42}"/>
              </a:ext>
            </a:extLst>
          </p:cNvPr>
          <p:cNvSpPr txBox="1"/>
          <p:nvPr/>
        </p:nvSpPr>
        <p:spPr>
          <a:xfrm>
            <a:off x="1145687" y="4677088"/>
            <a:ext cx="8569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Deus promete a Davi um descendente que reinaria para sempre (2 </a:t>
            </a:r>
            <a:r>
              <a:rPr lang="pt-BR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Sm</a:t>
            </a: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7:12 e 14).</a:t>
            </a: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9B6AF-D4EC-BFEC-9D8B-96013CD13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esa, edifício, água, velho&#10;&#10;O conteúdo gerado por IA pode estar incorreto.">
            <a:extLst>
              <a:ext uri="{FF2B5EF4-FFF2-40B4-BE49-F238E27FC236}">
                <a16:creationId xmlns:a16="http://schemas.microsoft.com/office/drawing/2014/main" id="{170EAB47-A8B5-686F-F0B2-1991FC8E9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88369" y="-329671"/>
            <a:ext cx="13364161" cy="751734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E7F9DB4-B384-FD78-1CDC-EE302735C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02BC19F-DAFA-6AD4-F7BE-595B4AE4FC14}"/>
              </a:ext>
            </a:extLst>
          </p:cNvPr>
          <p:cNvSpPr txBox="1"/>
          <p:nvPr/>
        </p:nvSpPr>
        <p:spPr>
          <a:xfrm>
            <a:off x="5067301" y="1443841"/>
            <a:ext cx="60527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Muitas igrejas e denominações hoje estão numa triste condição de tentar “construir um reino”. Deus nunca nos chamou para construir um reino. Ele vai cuidar disso; é obra Dele. Ele estabelecerá esse reino nesta terra algum dia. O negócio da igreja não é construir um reino, mas semear a Palavra do Senhor.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95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80BA-9785-0E41-3184-E8073C2D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8D173E92-4A47-FE2B-325F-642F53D2A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1822" y="-561088"/>
            <a:ext cx="6505575" cy="798017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364AE44-E215-E0F2-2C81-104E04EE1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040D7-3258-B7D3-8D38-C130C53E9267}"/>
              </a:ext>
            </a:extLst>
          </p:cNvPr>
          <p:cNvSpPr txBox="1"/>
          <p:nvPr/>
        </p:nvSpPr>
        <p:spPr>
          <a:xfrm>
            <a:off x="795770" y="2736501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disse: “Nunca tirarei Minha misericórdia da linhagem de Davi”.</a:t>
            </a:r>
            <a:endParaRPr lang="pt-BR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47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ol no céu&#10;&#10;O conteúdo gerado por IA pode estar incorreto.">
            <a:extLst>
              <a:ext uri="{FF2B5EF4-FFF2-40B4-BE49-F238E27FC236}">
                <a16:creationId xmlns:a16="http://schemas.microsoft.com/office/drawing/2014/main" id="{FC083B09-981D-5A22-7220-EF9702DF2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121" y="0"/>
            <a:ext cx="12192000" cy="66960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4CE763F-428A-B175-9602-354B08D21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581774" y="1659284"/>
            <a:ext cx="44715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está preparado para estender misericórdia a qualquer pessoa que saiba que é pecadora, admita que é pecadora e venha a Ele para receber o que Ele tem a oferecer — Sua salvação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esenho de uma ovelha&#10;&#10;O conteúdo gerado por IA pode estar incorreto.">
            <a:extLst>
              <a:ext uri="{FF2B5EF4-FFF2-40B4-BE49-F238E27FC236}">
                <a16:creationId xmlns:a16="http://schemas.microsoft.com/office/drawing/2014/main" id="{88CC2826-BDD8-65C2-9BCF-0B40E7326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5" y="0"/>
            <a:ext cx="9144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770227-145B-30C5-9E50-1114D4941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09601" y="1443841"/>
            <a:ext cx="60527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Davi sabia que Aquele que vinha em sua linhagem era Aquele que havia sido prometido a Abraão e que foi indicado como “o Cordeiro de Deus que tira o pecado do mundo” desde quando Abel trouxe a sua oferta a Deus. Davi sabia que Ele não seria apenas o Rei, mas também o Salvador do mundo.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AECD5F44-8EC8-4A9C-9DA7-F20ED8C462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404</Words>
  <Application>Microsoft Office PowerPoint</Application>
  <PresentationFormat>Panorámica</PresentationFormat>
  <Paragraphs>17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25</cp:revision>
  <dcterms:created xsi:type="dcterms:W3CDTF">2024-12-17T16:41:17Z</dcterms:created>
  <dcterms:modified xsi:type="dcterms:W3CDTF">2025-12-04T12:57:51Z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