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63" r:id="rId7"/>
    <p:sldId id="260" r:id="rId8"/>
    <p:sldId id="285" r:id="rId9"/>
    <p:sldId id="286" r:id="rId10"/>
    <p:sldId id="262" r:id="rId11"/>
    <p:sldId id="267" r:id="rId12"/>
    <p:sldId id="279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7EA2E-CB84-4118-8353-E1BED57C656A}" v="45" dt="2026-01-26T14:30:33.67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redo custSel addSld delSld modSld sldOrd">
      <pc:chgData name="DSA - Daiana Belén Escobar" userId="a985d929-ec43-4a68-b2d7-ba722c0a7c2e" providerId="ADAL" clId="{1D57699E-D4E9-4FE7-A335-70708C23E814}" dt="2026-01-26T14:30:46.195" v="525" actId="790"/>
      <pc:docMkLst>
        <pc:docMk/>
      </pc:docMkLst>
      <pc:sldChg chg="modSp mo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57"/>
            <ac:spMk id="178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0"/>
            <ac:spMk id="193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12T18:55:40.412" v="199" actId="1076"/>
          <ac:picMkLst>
            <pc:docMk/>
            <pc:sldMk cId="0" sldId="260"/>
            <ac:picMk id="6" creationId="{6107ACD8-124F-EDEE-CFE0-138E05799B6E}"/>
          </ac:picMkLst>
        </pc:picChg>
      </pc:sldChg>
      <pc:sldChg chg="modSp mod or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2"/>
            <ac:spMk id="202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3"/>
            <ac:spMk id="3" creationId="{70F348C4-AF7C-D385-63E7-E7C9853F46E2}"/>
          </ac:spMkLst>
        </pc:spChg>
        <pc:picChg chg="add mod ord">
          <ac:chgData name="DSA - Daiana Belén Escobar" userId="a985d929-ec43-4a68-b2d7-ba722c0a7c2e" providerId="ADAL" clId="{1D57699E-D4E9-4FE7-A335-70708C23E814}" dt="2026-01-12T18:35:44.760" v="165" actId="1037"/>
          <ac:picMkLst>
            <pc:docMk/>
            <pc:sldMk cId="0" sldId="263"/>
            <ac:picMk id="7" creationId="{FF469551-59FB-9F52-39C2-36A632E044EC}"/>
          </ac:picMkLst>
        </pc:picChg>
      </pc:sldChg>
      <pc:sldChg chg="addSp delSp modSp mod or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0" sldId="267"/>
        </pc:sldMkLst>
        <pc:spChg chg="add 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7"/>
            <ac:spMk id="8" creationId="{B8DAA287-5017-116D-0F84-22FDFC74F6E5}"/>
          </ac:spMkLst>
        </pc:spChg>
        <pc:spChg chg="add 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7"/>
            <ac:spMk id="10" creationId="{C1C8AA1D-C29B-551D-DEC4-E77C2AAA8532}"/>
          </ac:spMkLst>
        </pc:spChg>
        <pc:spChg chg="add 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7"/>
            <ac:spMk id="12" creationId="{996AEA50-000E-94E4-3A9D-17DFD8C0B52D}"/>
          </ac:spMkLst>
        </pc:spChg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0" sldId="267"/>
            <ac:spMk id="226" creationId="{00000000-0000-0000-0000-000000000000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3087205587" sldId="285"/>
        </pc:sldMkLst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3087205587" sldId="285"/>
            <ac:spMk id="3" creationId="{2B52412F-8A82-CDD8-C3DB-2F9BC4EB021C}"/>
          </ac:spMkLst>
        </pc:spChg>
        <pc:picChg chg="add mod ord">
          <ac:chgData name="DSA - Daiana Belén Escobar" userId="a985d929-ec43-4a68-b2d7-ba722c0a7c2e" providerId="ADAL" clId="{1D57699E-D4E9-4FE7-A335-70708C23E814}" dt="2026-01-12T18:56:44.816" v="206" actId="171"/>
          <ac:picMkLst>
            <pc:docMk/>
            <pc:sldMk cId="3087205587" sldId="285"/>
            <ac:picMk id="4" creationId="{9BB8E356-6B35-36CA-0F72-7E3512F285A7}"/>
          </ac:picMkLst>
        </pc:picChg>
        <pc:picChg chg="add mod ord">
          <ac:chgData name="DSA - Daiana Belén Escobar" userId="a985d929-ec43-4a68-b2d7-ba722c0a7c2e" providerId="ADAL" clId="{1D57699E-D4E9-4FE7-A335-70708C23E814}" dt="2026-01-12T19:01:37.756" v="263" actId="1037"/>
          <ac:picMkLst>
            <pc:docMk/>
            <pc:sldMk cId="3087205587" sldId="285"/>
            <ac:picMk id="9" creationId="{51E99BE9-82F6-14EE-BE0E-2A08C5E76082}"/>
          </ac:picMkLst>
        </pc:picChg>
      </pc:sldChg>
      <pc:sldChg chg="addSp delSp modSp add mod">
        <pc:chgData name="DSA - Daiana Belén Escobar" userId="a985d929-ec43-4a68-b2d7-ba722c0a7c2e" providerId="ADAL" clId="{1D57699E-D4E9-4FE7-A335-70708C23E814}" dt="2026-01-26T14:30:46.195" v="525" actId="790"/>
        <pc:sldMkLst>
          <pc:docMk/>
          <pc:sldMk cId="519786281" sldId="286"/>
        </pc:sldMkLst>
        <pc:spChg chg="mod">
          <ac:chgData name="DSA - Daiana Belén Escobar" userId="a985d929-ec43-4a68-b2d7-ba722c0a7c2e" providerId="ADAL" clId="{1D57699E-D4E9-4FE7-A335-70708C23E814}" dt="2026-01-26T14:30:46.195" v="525" actId="790"/>
          <ac:spMkLst>
            <pc:docMk/>
            <pc:sldMk cId="519786281" sldId="286"/>
            <ac:spMk id="3" creationId="{5BCE680C-C984-7E78-51A4-4088A26812E0}"/>
          </ac:spMkLst>
        </pc:spChg>
        <pc:picChg chg="add mod ord">
          <ac:chgData name="DSA - Daiana Belén Escobar" userId="a985d929-ec43-4a68-b2d7-ba722c0a7c2e" providerId="ADAL" clId="{1D57699E-D4E9-4FE7-A335-70708C23E814}" dt="2026-01-12T19:50:41.708" v="356" actId="171"/>
          <ac:picMkLst>
            <pc:docMk/>
            <pc:sldMk cId="519786281" sldId="286"/>
            <ac:picMk id="5" creationId="{8A652C23-7A3B-B0C6-BC87-890CA440F0A5}"/>
          </ac:picMkLst>
        </pc:picChg>
        <pc:picChg chg="add mod ord">
          <ac:chgData name="DSA - Daiana Belén Escobar" userId="a985d929-ec43-4a68-b2d7-ba722c0a7c2e" providerId="ADAL" clId="{1D57699E-D4E9-4FE7-A335-70708C23E814}" dt="2026-01-12T19:50:51.048" v="359" actId="171"/>
          <ac:picMkLst>
            <pc:docMk/>
            <pc:sldMk cId="519786281" sldId="286"/>
            <ac:picMk id="20" creationId="{881E9F97-A6A2-EFE0-DB05-80662512E3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 Verdade Presente"/>
          <p:cNvSpPr txBox="1"/>
          <p:nvPr/>
        </p:nvSpPr>
        <p:spPr>
          <a:xfrm>
            <a:off x="4104449" y="3905978"/>
            <a:ext cx="16175099" cy="413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noProof="0" dirty="0"/>
              <a:t>Pronto para pagar o preço</a:t>
            </a:r>
          </a:p>
        </p:txBody>
      </p:sp>
      <p:sp>
        <p:nvSpPr>
          <p:cNvPr id="178" name="APOCALIPSE 14:6-12"/>
          <p:cNvSpPr txBox="1"/>
          <p:nvPr/>
        </p:nvSpPr>
        <p:spPr>
          <a:xfrm>
            <a:off x="4919131" y="9369755"/>
            <a:ext cx="1454573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4400" noProof="0" dirty="0"/>
              <a:t>“Assim, pois, qualquer um de vocês que não renuncia a tudo o que tem não pode ser meu discípulo.”</a:t>
            </a:r>
            <a:br>
              <a:rPr lang="pt-BR" sz="4400" noProof="0" dirty="0"/>
            </a:br>
            <a:r>
              <a:rPr lang="pt-BR" sz="4400" noProof="0" dirty="0"/>
              <a:t>Lucas 14:33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ão de pessoa&#10;&#10;O conteúdo gerado por IA pode estar incorreto.">
            <a:extLst>
              <a:ext uri="{FF2B5EF4-FFF2-40B4-BE49-F238E27FC236}">
                <a16:creationId xmlns:a16="http://schemas.microsoft.com/office/drawing/2014/main" id="{FF469551-59FB-9F52-39C2-36A632E04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1" y="0"/>
            <a:ext cx="20574000" cy="13716000"/>
          </a:xfrm>
          <a:prstGeom prst="rect">
            <a:avLst/>
          </a:prstGeom>
        </p:spPr>
      </p:pic>
      <p:pic>
        <p:nvPicPr>
          <p:cNvPr id="205" name="Add copiar 8.png" descr="Add copi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616CCD8-41C9-9F08-69E4-4ED03E65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70F348C4-AF7C-D385-63E7-E7C9853F46E2}"/>
              </a:ext>
            </a:extLst>
          </p:cNvPr>
          <p:cNvSpPr txBox="1"/>
          <p:nvPr/>
        </p:nvSpPr>
        <p:spPr>
          <a:xfrm>
            <a:off x="1824669" y="4062363"/>
            <a:ext cx="9689998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39778D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noProof="0" dirty="0"/>
              <a:t>As pessoas tornam-se discípulas quando Deus ocupa o primeiro lugar na vida delas </a:t>
            </a:r>
          </a:p>
          <a:p>
            <a:r>
              <a:rPr lang="pt-BR" sz="7200" noProof="0" dirty="0"/>
              <a:t>(Lucas 14:26).</a:t>
            </a:r>
            <a:endParaRPr lang="pt-BR" sz="7200" noProof="0" dirty="0">
              <a:solidFill>
                <a:srgbClr val="357189"/>
              </a:solidFill>
              <a:latin typeface="Aptos Display" panose="020B0004020202020204" pitchFamily="34" charset="0"/>
              <a:ea typeface="Roboto Black" panose="02000000000000000000" pitchFamily="2" charset="0"/>
              <a:cs typeface="Roboto Black" panose="02000000000000000000" pitchFamily="2" charset="0"/>
              <a:sym typeface="Bw Modelica Ligh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or do sol, ao ar livre, sol, escuro&#10;&#10;O conteúdo gerado por IA pode estar incorreto.">
            <a:extLst>
              <a:ext uri="{FF2B5EF4-FFF2-40B4-BE49-F238E27FC236}">
                <a16:creationId xmlns:a16="http://schemas.microsoft.com/office/drawing/2014/main" id="{6107ACD8-124F-EDEE-CFE0-138E05799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0"/>
            <a:ext cx="24383999" cy="13716000"/>
          </a:xfrm>
          <a:prstGeom prst="rect">
            <a:avLst/>
          </a:prstGeom>
        </p:spPr>
      </p:pic>
      <p:pic>
        <p:nvPicPr>
          <p:cNvPr id="191" name="Add copiar 6.png" descr="Add copiar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POCALIPSE 14:6-12"/>
          <p:cNvSpPr txBox="1"/>
          <p:nvPr/>
        </p:nvSpPr>
        <p:spPr>
          <a:xfrm>
            <a:off x="1786364" y="4062363"/>
            <a:ext cx="10405636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noProof="0" dirty="0"/>
              <a:t>Uma pessoa se torna discípula quando renuncia o que parece bom para o que é bom (Lucas 14:27).</a:t>
            </a:r>
            <a:endParaRPr lang="pt-BR" noProof="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0F8E692-F4D1-870D-B103-0498298F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8651-95EC-907F-0661-D20CB630A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 em pé em gramado&#10;&#10;O conteúdo gerado por IA pode estar incorreto.">
            <a:extLst>
              <a:ext uri="{FF2B5EF4-FFF2-40B4-BE49-F238E27FC236}">
                <a16:creationId xmlns:a16="http://schemas.microsoft.com/office/drawing/2014/main" id="{51E99BE9-82F6-14EE-BE0E-2A08C5E76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24" y="0"/>
            <a:ext cx="21300141" cy="13716000"/>
          </a:xfrm>
          <a:prstGeom prst="rect">
            <a:avLst/>
          </a:prstGeom>
        </p:spPr>
      </p:pic>
      <p:pic>
        <p:nvPicPr>
          <p:cNvPr id="4" name="Add copiar 7.png" descr="Add copiar 7.png">
            <a:extLst>
              <a:ext uri="{FF2B5EF4-FFF2-40B4-BE49-F238E27FC236}">
                <a16:creationId xmlns:a16="http://schemas.microsoft.com/office/drawing/2014/main" id="{9BB8E356-6B35-36CA-0F72-7E3512F2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2D7DAE8-8DCC-D4EF-C1C0-28467E91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2B52412F-8A82-CDD8-C3DB-2F9BC4EB021C}"/>
              </a:ext>
            </a:extLst>
          </p:cNvPr>
          <p:cNvSpPr txBox="1"/>
          <p:nvPr/>
        </p:nvSpPr>
        <p:spPr>
          <a:xfrm>
            <a:off x="1824669" y="3508365"/>
            <a:ext cx="9689998" cy="669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39778D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noProof="0" dirty="0">
                <a:solidFill>
                  <a:schemeClr val="bg1"/>
                </a:solidFill>
              </a:rPr>
              <a:t>As pessoas se tornam discípulas quando comprometem a si mesmas a Deus permanentemente (Lucas 14:28-30).</a:t>
            </a:r>
            <a:endParaRPr lang="pt-BR" sz="7200" noProof="0" dirty="0">
              <a:solidFill>
                <a:schemeClr val="bg1"/>
              </a:solidFill>
              <a:latin typeface="Aptos Display" panose="020B0004020202020204" pitchFamily="34" charset="0"/>
              <a:ea typeface="Roboto Black" panose="02000000000000000000" pitchFamily="2" charset="0"/>
              <a:cs typeface="Roboto Black" panose="02000000000000000000" pitchFamily="2" charset="0"/>
              <a:sym typeface="Bw Model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72055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F2856-8864-96CF-82A3-616C3F85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3974D1E5-9F04-EA57-97B1-4F63B92B2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m 19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881E9F97-A6A2-EFE0-DB05-80662512E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6" y="0"/>
            <a:ext cx="15206134" cy="15206134"/>
          </a:xfrm>
          <a:prstGeom prst="rect">
            <a:avLst/>
          </a:prstGeom>
        </p:spPr>
      </p:pic>
      <p:pic>
        <p:nvPicPr>
          <p:cNvPr id="5" name="Layer 30 copiar 2.png" descr="Layer 30 copiar 2.png">
            <a:extLst>
              <a:ext uri="{FF2B5EF4-FFF2-40B4-BE49-F238E27FC236}">
                <a16:creationId xmlns:a16="http://schemas.microsoft.com/office/drawing/2014/main" id="{8A652C23-7A3B-B0C6-BC87-890CA440F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5BCE680C-C984-7E78-51A4-4088A26812E0}"/>
              </a:ext>
            </a:extLst>
          </p:cNvPr>
          <p:cNvSpPr txBox="1"/>
          <p:nvPr/>
        </p:nvSpPr>
        <p:spPr>
          <a:xfrm>
            <a:off x="1824669" y="4062363"/>
            <a:ext cx="9689998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39778D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noProof="0" dirty="0">
                <a:solidFill>
                  <a:schemeClr val="bg1"/>
                </a:solidFill>
              </a:rPr>
              <a:t>As pessoas se tornam discípulas quando vivem de acordo com as condições exigidas (Lucas 14:31, 32).</a:t>
            </a:r>
            <a:endParaRPr lang="pt-BR" sz="7200" noProof="0" dirty="0">
              <a:solidFill>
                <a:schemeClr val="bg1"/>
              </a:solidFill>
              <a:latin typeface="Aptos Display" panose="020B0004020202020204" pitchFamily="34" charset="0"/>
              <a:ea typeface="Roboto Black" panose="02000000000000000000" pitchFamily="2" charset="0"/>
              <a:cs typeface="Roboto Black" panose="02000000000000000000" pitchFamily="2" charset="0"/>
              <a:sym typeface="Bw Model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197862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dd copiar.png" descr="Add copi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/>
          <p:cNvSpPr txBox="1"/>
          <p:nvPr/>
        </p:nvSpPr>
        <p:spPr>
          <a:xfrm>
            <a:off x="4893929" y="4985693"/>
            <a:ext cx="14596142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Embora possamos passar nossa vida inteira sendo membros ou seguidores, o verdadeiro discipulado é para aqueles que colocam Deus em primeiro lugar.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D936E2C-F0C2-8A17-30B9-F6F3809A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ayer 30.png" descr="Layer 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POCALIPSE 14:6-12"/>
          <p:cNvSpPr txBox="1"/>
          <p:nvPr/>
        </p:nvSpPr>
        <p:spPr>
          <a:xfrm>
            <a:off x="4394297" y="3139033"/>
            <a:ext cx="15595404" cy="743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Consagrai-vos a Deus pela manhã; fazei disto vossa primeira tarefa. Seja vossa oração: ‘Toma-me, Senhor, para ser Teu inteiramente. Aos Teus pés deponho todos os meus projetos. Usa-me hoje em Teu serviço. Permanece comigo, e permite que toda a minha obra se faça em Ti’.</a:t>
            </a:r>
            <a:br>
              <a:rPr lang="pt-BR" noProof="0" dirty="0"/>
            </a:br>
            <a:endParaRPr lang="pt-BR" noProof="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44525ED-75A2-FA88-6E77-D0C19603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8DAA287-5017-116D-0F84-22FDFC74F6E5}"/>
              </a:ext>
            </a:extLst>
          </p:cNvPr>
          <p:cNvSpPr txBox="1"/>
          <p:nvPr/>
        </p:nvSpPr>
        <p:spPr>
          <a:xfrm>
            <a:off x="2235200" y="2001286"/>
            <a:ext cx="3420534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noProof="0" dirty="0">
                <a:solidFill>
                  <a:schemeClr val="bg1"/>
                </a:solidFill>
                <a:latin typeface="Bw Modelica SS01" panose="00000800000000000000" pitchFamily="50" charset="0"/>
              </a:rPr>
              <a:t>“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C8AA1D-C29B-551D-DEC4-E77C2AAA8532}"/>
              </a:ext>
            </a:extLst>
          </p:cNvPr>
          <p:cNvSpPr txBox="1"/>
          <p:nvPr/>
        </p:nvSpPr>
        <p:spPr>
          <a:xfrm>
            <a:off x="20013084" y="8543333"/>
            <a:ext cx="1913466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noProof="0" dirty="0">
                <a:solidFill>
                  <a:schemeClr val="bg1"/>
                </a:solidFill>
                <a:latin typeface="Bw Modelica SS01" panose="00000800000000000000" pitchFamily="50" charset="0"/>
              </a:rPr>
              <a:t>”</a:t>
            </a:r>
            <a:endParaRPr lang="pt-BR" sz="8800" noProof="0" dirty="0">
              <a:latin typeface="Bw Modelica SS01" panose="000008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6AEA50-000E-94E4-3A9D-17DFD8C0B52D}"/>
              </a:ext>
            </a:extLst>
          </p:cNvPr>
          <p:cNvSpPr txBox="1"/>
          <p:nvPr/>
        </p:nvSpPr>
        <p:spPr>
          <a:xfrm>
            <a:off x="7687733" y="11038631"/>
            <a:ext cx="9008533" cy="840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5400" noProof="0" dirty="0">
                <a:solidFill>
                  <a:srgbClr val="FFFFFF"/>
                </a:solidFill>
                <a:latin typeface="Bw Modelica SS01" panose="00000800000000000000" pitchFamily="50" charset="0"/>
                <a:sym typeface="Bw Modelica Light"/>
              </a:rPr>
              <a:t>(Caminho a Cristo, p. 70) </a:t>
            </a:r>
            <a:endParaRPr lang="pt-BR" sz="4400" noProof="0" dirty="0">
              <a:latin typeface="Bw Modelica SS01" panose="00000800000000000000" pitchFamily="50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196</Words>
  <Application>Microsoft Office PowerPoint</Application>
  <PresentationFormat>Personalizar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Aptos Display</vt:lpstr>
      <vt:lpstr>Bw Modelica SS01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2026-01-26T14:30:48Z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