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62" r:id="rId8"/>
    <p:sldId id="261" r:id="rId9"/>
    <p:sldId id="259" r:id="rId10"/>
    <p:sldId id="283" r:id="rId11"/>
    <p:sldId id="284" r:id="rId12"/>
    <p:sldId id="267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7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0AA84-29BE-4A59-AA23-38FDEDB8781B}" v="126" dt="2026-01-13T17:57:17.90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-25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13T17:57:21.995" v="778" actId="171"/>
      <pc:docMkLst>
        <pc:docMk/>
      </pc:docMkLst>
      <pc:sldChg chg="delSp mod">
        <pc:chgData name="DSA - Daiana Belén Escobar" userId="a985d929-ec43-4a68-b2d7-ba722c0a7c2e" providerId="ADAL" clId="{1D57699E-D4E9-4FE7-A335-70708C23E814}" dt="2025-12-22T19:38:53.439" v="0" actId="478"/>
        <pc:sldMkLst>
          <pc:docMk/>
          <pc:sldMk cId="0" sldId="256"/>
        </pc:sldMkLst>
      </pc:sldChg>
      <pc:sldChg chg="modSp mod">
        <pc:chgData name="DSA - Daiana Belén Escobar" userId="a985d929-ec43-4a68-b2d7-ba722c0a7c2e" providerId="ADAL" clId="{1D57699E-D4E9-4FE7-A335-70708C23E814}" dt="2026-01-13T12:47:13.729" v="49" actId="790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57"/>
            <ac:spMk id="178" creationId="{00000000-0000-0000-0000-000000000000}"/>
          </ac:spMkLst>
        </pc:spChg>
      </pc:sldChg>
      <pc:sldChg chg="delSp modSp mod">
        <pc:chgData name="DSA - Daiana Belén Escobar" userId="a985d929-ec43-4a68-b2d7-ba722c0a7c2e" providerId="ADAL" clId="{1D57699E-D4E9-4FE7-A335-70708C23E814}" dt="2026-01-13T12:47:13.729" v="49" actId="790"/>
        <pc:sldMkLst>
          <pc:docMk/>
          <pc:sldMk cId="0" sldId="258"/>
        </pc:sldMkLst>
        <pc:spChg chg="del mod">
          <ac:chgData name="DSA - Daiana Belén Escobar" userId="a985d929-ec43-4a68-b2d7-ba722c0a7c2e" providerId="ADAL" clId="{1D57699E-D4E9-4FE7-A335-70708C23E814}" dt="2026-01-13T12:45:28.757" v="29" actId="478"/>
          <ac:spMkLst>
            <pc:docMk/>
            <pc:sldMk cId="0" sldId="258"/>
            <ac:spMk id="182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58"/>
            <ac:spMk id="183" creationId="{00000000-0000-0000-0000-000000000000}"/>
          </ac:spMkLst>
        </pc:spChg>
      </pc:sldChg>
      <pc:sldChg chg="addSp delSp modSp mod">
        <pc:chgData name="DSA - Daiana Belén Escobar" userId="a985d929-ec43-4a68-b2d7-ba722c0a7c2e" providerId="ADAL" clId="{1D57699E-D4E9-4FE7-A335-70708C23E814}" dt="2026-01-13T12:55:55.132" v="121" actId="1038"/>
        <pc:sldMkLst>
          <pc:docMk/>
          <pc:sldMk cId="0" sldId="259"/>
        </pc:sldMkLst>
        <pc:spChg chg="mod">
          <ac:chgData name="DSA - Daiana Belén Escobar" userId="a985d929-ec43-4a68-b2d7-ba722c0a7c2e" providerId="ADAL" clId="{1D57699E-D4E9-4FE7-A335-70708C23E814}" dt="2026-01-13T12:54:17.506" v="90" actId="1076"/>
          <ac:spMkLst>
            <pc:docMk/>
            <pc:sldMk cId="0" sldId="259"/>
            <ac:spMk id="188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13T12:55:55.132" v="121" actId="1038"/>
          <ac:picMkLst>
            <pc:docMk/>
            <pc:sldMk cId="0" sldId="259"/>
            <ac:picMk id="4" creationId="{42B27CF7-3619-294C-271D-E45C404AE7B8}"/>
          </ac:picMkLst>
        </pc:picChg>
        <pc:picChg chg="del">
          <ac:chgData name="DSA - Daiana Belén Escobar" userId="a985d929-ec43-4a68-b2d7-ba722c0a7c2e" providerId="ADAL" clId="{1D57699E-D4E9-4FE7-A335-70708C23E814}" dt="2026-01-13T12:54:19.839" v="91" actId="478"/>
          <ac:picMkLst>
            <pc:docMk/>
            <pc:sldMk cId="0" sldId="259"/>
            <ac:picMk id="185" creationId="{00000000-0000-0000-0000-000000000000}"/>
          </ac:picMkLst>
        </pc:picChg>
      </pc:sldChg>
      <pc:sldChg chg="modSp del mod">
        <pc:chgData name="DSA - Daiana Belén Escobar" userId="a985d929-ec43-4a68-b2d7-ba722c0a7c2e" providerId="ADAL" clId="{1D57699E-D4E9-4FE7-A335-70708C23E814}" dt="2026-01-13T17:32:28.371" v="754" actId="47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0"/>
            <ac:spMk id="193" creationId="{00000000-0000-0000-0000-000000000000}"/>
          </ac:spMkLst>
        </pc:spChg>
      </pc:sldChg>
      <pc:sldChg chg="addSp delSp modSp mod ord">
        <pc:chgData name="DSA - Daiana Belén Escobar" userId="a985d929-ec43-4a68-b2d7-ba722c0a7c2e" providerId="ADAL" clId="{1D57699E-D4E9-4FE7-A335-70708C23E814}" dt="2026-01-13T16:53:17.511" v="629" actId="1076"/>
        <pc:sldMkLst>
          <pc:docMk/>
          <pc:sldMk cId="0" sldId="261"/>
        </pc:sldMkLst>
        <pc:spChg chg="mod">
          <ac:chgData name="DSA - Daiana Belén Escobar" userId="a985d929-ec43-4a68-b2d7-ba722c0a7c2e" providerId="ADAL" clId="{1D57699E-D4E9-4FE7-A335-70708C23E814}" dt="2026-01-13T12:56:22.520" v="122" actId="113"/>
          <ac:spMkLst>
            <pc:docMk/>
            <pc:sldMk cId="0" sldId="261"/>
            <ac:spMk id="198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13T16:50:43.666" v="578" actId="478"/>
          <ac:picMkLst>
            <pc:docMk/>
            <pc:sldMk cId="0" sldId="261"/>
            <ac:picMk id="3" creationId="{64119A57-3643-D0C3-1D9E-DA0373B8B184}"/>
          </ac:picMkLst>
        </pc:picChg>
        <pc:picChg chg="add del mod">
          <ac:chgData name="DSA - Daiana Belén Escobar" userId="a985d929-ec43-4a68-b2d7-ba722c0a7c2e" providerId="ADAL" clId="{1D57699E-D4E9-4FE7-A335-70708C23E814}" dt="2026-01-13T16:51:54.940" v="580" actId="478"/>
          <ac:picMkLst>
            <pc:docMk/>
            <pc:sldMk cId="0" sldId="261"/>
            <ac:picMk id="4" creationId="{04C28D71-48F5-E343-840E-95640C6B60E8}"/>
          </ac:picMkLst>
        </pc:picChg>
        <pc:picChg chg="add mod ord">
          <ac:chgData name="DSA - Daiana Belén Escobar" userId="a985d929-ec43-4a68-b2d7-ba722c0a7c2e" providerId="ADAL" clId="{1D57699E-D4E9-4FE7-A335-70708C23E814}" dt="2026-01-13T16:53:17.511" v="629" actId="1076"/>
          <ac:picMkLst>
            <pc:docMk/>
            <pc:sldMk cId="0" sldId="261"/>
            <ac:picMk id="5" creationId="{1D4475E8-55CB-7F99-0DDC-315BF9B420CC}"/>
          </ac:picMkLst>
        </pc:picChg>
        <pc:picChg chg="del">
          <ac:chgData name="DSA - Daiana Belén Escobar" userId="a985d929-ec43-4a68-b2d7-ba722c0a7c2e" providerId="ADAL" clId="{1D57699E-D4E9-4FE7-A335-70708C23E814}" dt="2026-01-13T12:49:43.565" v="69" actId="478"/>
          <ac:picMkLst>
            <pc:docMk/>
            <pc:sldMk cId="0" sldId="261"/>
            <ac:picMk id="195" creationId="{00000000-0000-0000-0000-000000000000}"/>
          </ac:picMkLst>
        </pc:picChg>
      </pc:sldChg>
      <pc:sldChg chg="addSp delSp modSp mod ord">
        <pc:chgData name="DSA - Daiana Belén Escobar" userId="a985d929-ec43-4a68-b2d7-ba722c0a7c2e" providerId="ADAL" clId="{1D57699E-D4E9-4FE7-A335-70708C23E814}" dt="2026-01-13T17:07:44.989" v="635" actId="171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13T12:47:50.539" v="52" actId="113"/>
          <ac:spMkLst>
            <pc:docMk/>
            <pc:sldMk cId="0" sldId="262"/>
            <ac:spMk id="20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13T17:07:44.989" v="635" actId="171"/>
          <ac:picMkLst>
            <pc:docMk/>
            <pc:sldMk cId="0" sldId="262"/>
            <ac:picMk id="3" creationId="{B94AA977-BF2C-3088-682B-ADB91F7D55C3}"/>
          </ac:picMkLst>
        </pc:picChg>
        <pc:picChg chg="del">
          <ac:chgData name="DSA - Daiana Belén Escobar" userId="a985d929-ec43-4a68-b2d7-ba722c0a7c2e" providerId="ADAL" clId="{1D57699E-D4E9-4FE7-A335-70708C23E814}" dt="2026-01-13T17:07:40.139" v="631" actId="478"/>
          <ac:picMkLst>
            <pc:docMk/>
            <pc:sldMk cId="0" sldId="262"/>
            <ac:picMk id="200" creationId="{00000000-0000-0000-0000-000000000000}"/>
          </ac:picMkLst>
        </pc:picChg>
      </pc:sldChg>
      <pc:sldChg chg="modSp del mod">
        <pc:chgData name="DSA - Daiana Belén Escobar" userId="a985d929-ec43-4a68-b2d7-ba722c0a7c2e" providerId="ADAL" clId="{1D57699E-D4E9-4FE7-A335-70708C23E814}" dt="2026-01-13T17:32:30.740" v="757" actId="47"/>
        <pc:sldMkLst>
          <pc:docMk/>
          <pc:sldMk cId="0" sldId="263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3"/>
            <ac:spMk id="207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1.417" v="758" actId="47"/>
        <pc:sldMkLst>
          <pc:docMk/>
          <pc:sldMk cId="0" sldId="264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4"/>
            <ac:spMk id="212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2.148" v="759" actId="47"/>
        <pc:sldMkLst>
          <pc:docMk/>
          <pc:sldMk cId="0" sldId="265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5"/>
            <ac:spMk id="217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2.888" v="760" actId="47"/>
        <pc:sldMkLst>
          <pc:docMk/>
          <pc:sldMk cId="0" sldId="266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6"/>
            <ac:spMk id="222" creationId="{00000000-0000-0000-0000-000000000000}"/>
          </ac:spMkLst>
        </pc:spChg>
      </pc:sldChg>
      <pc:sldChg chg="addSp modSp mod ord">
        <pc:chgData name="DSA - Daiana Belén Escobar" userId="a985d929-ec43-4a68-b2d7-ba722c0a7c2e" providerId="ADAL" clId="{1D57699E-D4E9-4FE7-A335-70708C23E814}" dt="2026-01-13T13:50:56.383" v="363" actId="1076"/>
        <pc:sldMkLst>
          <pc:docMk/>
          <pc:sldMk cId="0" sldId="267"/>
        </pc:sldMkLst>
        <pc:spChg chg="add mod">
          <ac:chgData name="DSA - Daiana Belén Escobar" userId="a985d929-ec43-4a68-b2d7-ba722c0a7c2e" providerId="ADAL" clId="{1D57699E-D4E9-4FE7-A335-70708C23E814}" dt="2026-01-13T13:50:56.383" v="363" actId="1076"/>
          <ac:spMkLst>
            <pc:docMk/>
            <pc:sldMk cId="0" sldId="267"/>
            <ac:spMk id="3" creationId="{BC29C0B8-EF2D-896D-F43B-24CDB5AF61DB}"/>
          </ac:spMkLst>
        </pc:spChg>
        <pc:spChg chg="mod">
          <ac:chgData name="DSA - Daiana Belén Escobar" userId="a985d929-ec43-4a68-b2d7-ba722c0a7c2e" providerId="ADAL" clId="{1D57699E-D4E9-4FE7-A335-70708C23E814}" dt="2026-01-13T13:50:51.592" v="362" actId="1076"/>
          <ac:spMkLst>
            <pc:docMk/>
            <pc:sldMk cId="0" sldId="267"/>
            <ac:spMk id="226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13T13:50:46.158" v="361" actId="1076"/>
          <ac:picMkLst>
            <pc:docMk/>
            <pc:sldMk cId="0" sldId="267"/>
            <ac:picMk id="224" creationId="{00000000-0000-0000-0000-000000000000}"/>
          </ac:picMkLst>
        </pc:picChg>
      </pc:sldChg>
      <pc:sldChg chg="modSp del mod">
        <pc:chgData name="DSA - Daiana Belén Escobar" userId="a985d929-ec43-4a68-b2d7-ba722c0a7c2e" providerId="ADAL" clId="{1D57699E-D4E9-4FE7-A335-70708C23E814}" dt="2026-01-13T17:32:35.689" v="762" actId="47"/>
        <pc:sldMkLst>
          <pc:docMk/>
          <pc:sldMk cId="0" sldId="268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8"/>
            <ac:spMk id="23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6.297" v="763" actId="47"/>
        <pc:sldMkLst>
          <pc:docMk/>
          <pc:sldMk cId="0" sldId="269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69"/>
            <ac:spMk id="23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7.058" v="764" actId="47"/>
        <pc:sldMkLst>
          <pc:docMk/>
          <pc:sldMk cId="0" sldId="270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0"/>
            <ac:spMk id="24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7.891" v="765" actId="47"/>
        <pc:sldMkLst>
          <pc:docMk/>
          <pc:sldMk cId="0" sldId="271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1"/>
            <ac:spMk id="24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8.914" v="766" actId="47"/>
        <pc:sldMkLst>
          <pc:docMk/>
          <pc:sldMk cId="0" sldId="272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2"/>
            <ac:spMk id="25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39.962" v="767" actId="47"/>
        <pc:sldMkLst>
          <pc:docMk/>
          <pc:sldMk cId="0" sldId="273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3"/>
            <ac:spMk id="25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40.754" v="768" actId="47"/>
        <pc:sldMkLst>
          <pc:docMk/>
          <pc:sldMk cId="0" sldId="274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4"/>
            <ac:spMk id="26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41.403" v="769" actId="47"/>
        <pc:sldMkLst>
          <pc:docMk/>
          <pc:sldMk cId="0" sldId="275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5"/>
            <ac:spMk id="26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42.174" v="770" actId="47"/>
        <pc:sldMkLst>
          <pc:docMk/>
          <pc:sldMk cId="0" sldId="276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6"/>
            <ac:spMk id="27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42.815" v="771" actId="47"/>
        <pc:sldMkLst>
          <pc:docMk/>
          <pc:sldMk cId="0" sldId="277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7"/>
            <ac:spMk id="27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3T17:32:43.499" v="772" actId="47"/>
        <pc:sldMkLst>
          <pc:docMk/>
          <pc:sldMk cId="0" sldId="278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0" sldId="278"/>
            <ac:spMk id="281" creationId="{00000000-0000-0000-0000-000000000000}"/>
          </ac:spMkLst>
        </pc:spChg>
      </pc:sldChg>
      <pc:sldChg chg="delSp mod">
        <pc:chgData name="DSA - Daiana Belén Escobar" userId="a985d929-ec43-4a68-b2d7-ba722c0a7c2e" providerId="ADAL" clId="{1D57699E-D4E9-4FE7-A335-70708C23E814}" dt="2025-12-22T19:39:30.755" v="2" actId="478"/>
        <pc:sldMkLst>
          <pc:docMk/>
          <pc:sldMk cId="0" sldId="279"/>
        </pc:sldMkLst>
      </pc:sldChg>
      <pc:sldChg chg="addSp delSp modSp add del mod ord modClrScheme chgLayout">
        <pc:chgData name="DSA - Daiana Belén Escobar" userId="a985d929-ec43-4a68-b2d7-ba722c0a7c2e" providerId="ADAL" clId="{1D57699E-D4E9-4FE7-A335-70708C23E814}" dt="2026-01-13T13:37:05.461" v="301" actId="47"/>
        <pc:sldMkLst>
          <pc:docMk/>
          <pc:sldMk cId="1253636753" sldId="280"/>
        </pc:sldMkLst>
        <pc:spChg chg="add del mod ord">
          <ac:chgData name="DSA - Daiana Belén Escobar" userId="a985d929-ec43-4a68-b2d7-ba722c0a7c2e" providerId="ADAL" clId="{1D57699E-D4E9-4FE7-A335-70708C23E814}" dt="2026-01-13T12:58:03.474" v="131" actId="478"/>
          <ac:spMkLst>
            <pc:docMk/>
            <pc:sldMk cId="1253636753" sldId="280"/>
            <ac:spMk id="3" creationId="{8A826FC9-EE87-40D9-B475-50344B0E95ED}"/>
          </ac:spMkLst>
        </pc:spChg>
        <pc:spChg chg="add del mod ord">
          <ac:chgData name="DSA - Daiana Belén Escobar" userId="a985d929-ec43-4a68-b2d7-ba722c0a7c2e" providerId="ADAL" clId="{1D57699E-D4E9-4FE7-A335-70708C23E814}" dt="2026-01-13T13:16:06.832" v="148" actId="478"/>
          <ac:spMkLst>
            <pc:docMk/>
            <pc:sldMk cId="1253636753" sldId="280"/>
            <ac:spMk id="4" creationId="{9154D6BB-A7B5-AD4C-01FB-47F6CBCD4ECE}"/>
          </ac:spMkLst>
        </pc:spChg>
        <pc:spChg chg="add del mod ord">
          <ac:chgData name="DSA - Daiana Belén Escobar" userId="a985d929-ec43-4a68-b2d7-ba722c0a7c2e" providerId="ADAL" clId="{1D57699E-D4E9-4FE7-A335-70708C23E814}" dt="2026-01-13T12:57:57.752" v="130" actId="478"/>
          <ac:spMkLst>
            <pc:docMk/>
            <pc:sldMk cId="1253636753" sldId="280"/>
            <ac:spMk id="5" creationId="{97AFAED1-A9DE-ACAE-8A2E-D54786ECBCD1}"/>
          </ac:spMkLst>
        </pc:spChg>
        <pc:spChg chg="add mod">
          <ac:chgData name="DSA - Daiana Belén Escobar" userId="a985d929-ec43-4a68-b2d7-ba722c0a7c2e" providerId="ADAL" clId="{1D57699E-D4E9-4FE7-A335-70708C23E814}" dt="2026-01-13T13:24:06.139" v="188" actId="20577"/>
          <ac:spMkLst>
            <pc:docMk/>
            <pc:sldMk cId="1253636753" sldId="280"/>
            <ac:spMk id="6" creationId="{69038CC4-2358-F24C-40F1-F173DB0AC3FB}"/>
          </ac:spMkLst>
        </pc:spChg>
        <pc:spChg chg="add mod">
          <ac:chgData name="DSA - Daiana Belén Escobar" userId="a985d929-ec43-4a68-b2d7-ba722c0a7c2e" providerId="ADAL" clId="{1D57699E-D4E9-4FE7-A335-70708C23E814}" dt="2026-01-13T13:36:02.950" v="288" actId="5793"/>
          <ac:spMkLst>
            <pc:docMk/>
            <pc:sldMk cId="1253636753" sldId="280"/>
            <ac:spMk id="7" creationId="{5675CEAD-F067-646C-5DB4-304BB4EE1790}"/>
          </ac:spMkLst>
        </pc:spChg>
        <pc:spChg chg="add mod">
          <ac:chgData name="DSA - Daiana Belén Escobar" userId="a985d929-ec43-4a68-b2d7-ba722c0a7c2e" providerId="ADAL" clId="{1D57699E-D4E9-4FE7-A335-70708C23E814}" dt="2026-01-13T13:24:49.886" v="195" actId="20577"/>
          <ac:spMkLst>
            <pc:docMk/>
            <pc:sldMk cId="1253636753" sldId="280"/>
            <ac:spMk id="8" creationId="{6C06093B-5A07-6058-1E77-821379DF0B14}"/>
          </ac:spMkLst>
        </pc:spChg>
        <pc:spChg chg="add mod">
          <ac:chgData name="DSA - Daiana Belén Escobar" userId="a985d929-ec43-4a68-b2d7-ba722c0a7c2e" providerId="ADAL" clId="{1D57699E-D4E9-4FE7-A335-70708C23E814}" dt="2026-01-13T13:36:45.018" v="300" actId="1076"/>
          <ac:spMkLst>
            <pc:docMk/>
            <pc:sldMk cId="1253636753" sldId="280"/>
            <ac:spMk id="9" creationId="{3A021722-D4FD-C6C5-CD01-96AC14050FF9}"/>
          </ac:spMkLst>
        </pc:spChg>
        <pc:spChg chg="mod">
          <ac:chgData name="DSA - Daiana Belén Escobar" userId="a985d929-ec43-4a68-b2d7-ba722c0a7c2e" providerId="ADAL" clId="{1D57699E-D4E9-4FE7-A335-70708C23E814}" dt="2026-01-13T13:15:55.129" v="147" actId="122"/>
          <ac:spMkLst>
            <pc:docMk/>
            <pc:sldMk cId="1253636753" sldId="280"/>
            <ac:spMk id="182" creationId="{081E795E-C382-C458-3801-4AF812EB3621}"/>
          </ac:spMkLst>
        </pc:spChg>
        <pc:spChg chg="del mod">
          <ac:chgData name="DSA - Daiana Belén Escobar" userId="a985d929-ec43-4a68-b2d7-ba722c0a7c2e" providerId="ADAL" clId="{1D57699E-D4E9-4FE7-A335-70708C23E814}" dt="2026-01-13T13:23:45.652" v="184" actId="478"/>
          <ac:spMkLst>
            <pc:docMk/>
            <pc:sldMk cId="1253636753" sldId="280"/>
            <ac:spMk id="183" creationId="{16A479DA-7387-87DA-A489-8E4EFEC127A7}"/>
          </ac:spMkLst>
        </pc:spChg>
      </pc:sldChg>
      <pc:sldChg chg="modSp add del mod">
        <pc:chgData name="DSA - Daiana Belén Escobar" userId="a985d929-ec43-4a68-b2d7-ba722c0a7c2e" providerId="ADAL" clId="{1D57699E-D4E9-4FE7-A335-70708C23E814}" dt="2026-01-13T17:32:30.116" v="756" actId="47"/>
        <pc:sldMkLst>
          <pc:docMk/>
          <pc:sldMk cId="1033208013" sldId="281"/>
        </pc:sldMkLst>
        <pc:spChg chg="mod">
          <ac:chgData name="DSA - Daiana Belén Escobar" userId="a985d929-ec43-4a68-b2d7-ba722c0a7c2e" providerId="ADAL" clId="{1D57699E-D4E9-4FE7-A335-70708C23E814}" dt="2026-01-13T12:47:13.729" v="49" actId="790"/>
          <ac:spMkLst>
            <pc:docMk/>
            <pc:sldMk cId="1033208013" sldId="281"/>
            <ac:spMk id="202" creationId="{2007A2C9-B47B-5D55-D61E-087253AD8B63}"/>
          </ac:spMkLst>
        </pc:spChg>
      </pc:sldChg>
      <pc:sldChg chg="add del">
        <pc:chgData name="DSA - Daiana Belén Escobar" userId="a985d929-ec43-4a68-b2d7-ba722c0a7c2e" providerId="ADAL" clId="{1D57699E-D4E9-4FE7-A335-70708C23E814}" dt="2026-01-13T17:32:29.300" v="755" actId="47"/>
        <pc:sldMkLst>
          <pc:docMk/>
          <pc:sldMk cId="989943274" sldId="282"/>
        </pc:sldMkLst>
      </pc:sldChg>
      <pc:sldChg chg="addSp delSp modSp add mod modAnim">
        <pc:chgData name="DSA - Daiana Belén Escobar" userId="a985d929-ec43-4a68-b2d7-ba722c0a7c2e" providerId="ADAL" clId="{1D57699E-D4E9-4FE7-A335-70708C23E814}" dt="2026-01-13T17:10:04.982" v="639" actId="20577"/>
        <pc:sldMkLst>
          <pc:docMk/>
          <pc:sldMk cId="3537125059" sldId="283"/>
        </pc:sldMkLst>
        <pc:spChg chg="mod">
          <ac:chgData name="DSA - Daiana Belén Escobar" userId="a985d929-ec43-4a68-b2d7-ba722c0a7c2e" providerId="ADAL" clId="{1D57699E-D4E9-4FE7-A335-70708C23E814}" dt="2026-01-13T16:17:19.008" v="374" actId="113"/>
          <ac:spMkLst>
            <pc:docMk/>
            <pc:sldMk cId="3537125059" sldId="283"/>
            <ac:spMk id="6" creationId="{B0217110-9CE2-AF86-AE31-F8BBAF82EE84}"/>
          </ac:spMkLst>
        </pc:spChg>
        <pc:spChg chg="del">
          <ac:chgData name="DSA - Daiana Belén Escobar" userId="a985d929-ec43-4a68-b2d7-ba722c0a7c2e" providerId="ADAL" clId="{1D57699E-D4E9-4FE7-A335-70708C23E814}" dt="2026-01-13T13:25:11.135" v="197" actId="478"/>
          <ac:spMkLst>
            <pc:docMk/>
            <pc:sldMk cId="3537125059" sldId="283"/>
            <ac:spMk id="7" creationId="{D8B85CE8-AFEF-BAA3-A748-81E422C48AB9}"/>
          </ac:spMkLst>
        </pc:spChg>
        <pc:spChg chg="del">
          <ac:chgData name="DSA - Daiana Belén Escobar" userId="a985d929-ec43-4a68-b2d7-ba722c0a7c2e" providerId="ADAL" clId="{1D57699E-D4E9-4FE7-A335-70708C23E814}" dt="2026-01-13T13:25:12.561" v="198" actId="478"/>
          <ac:spMkLst>
            <pc:docMk/>
            <pc:sldMk cId="3537125059" sldId="283"/>
            <ac:spMk id="8" creationId="{82BEEBE6-DBC6-18BC-FED3-5586F3A9C5E7}"/>
          </ac:spMkLst>
        </pc:spChg>
        <pc:spChg chg="mod">
          <ac:chgData name="DSA - Daiana Belén Escobar" userId="a985d929-ec43-4a68-b2d7-ba722c0a7c2e" providerId="ADAL" clId="{1D57699E-D4E9-4FE7-A335-70708C23E814}" dt="2026-01-13T13:33:25.523" v="278" actId="404"/>
          <ac:spMkLst>
            <pc:docMk/>
            <pc:sldMk cId="3537125059" sldId="283"/>
            <ac:spMk id="182" creationId="{DA85532B-1FF6-FA09-56C0-C5A72AA7FE50}"/>
          </ac:spMkLst>
        </pc:spChg>
        <pc:graphicFrameChg chg="add mod modGraphic">
          <ac:chgData name="DSA - Daiana Belén Escobar" userId="a985d929-ec43-4a68-b2d7-ba722c0a7c2e" providerId="ADAL" clId="{1D57699E-D4E9-4FE7-A335-70708C23E814}" dt="2026-01-13T17:10:04.982" v="639" actId="20577"/>
          <ac:graphicFrameMkLst>
            <pc:docMk/>
            <pc:sldMk cId="3537125059" sldId="283"/>
            <ac:graphicFrameMk id="3" creationId="{F59B1D3C-9075-F00D-3222-4CF9CBC1AA0B}"/>
          </ac:graphicFrameMkLst>
        </pc:graphicFrameChg>
        <pc:graphicFrameChg chg="add del mod">
          <ac:chgData name="DSA - Daiana Belén Escobar" userId="a985d929-ec43-4a68-b2d7-ba722c0a7c2e" providerId="ADAL" clId="{1D57699E-D4E9-4FE7-A335-70708C23E814}" dt="2026-01-13T13:32:08.879" v="275" actId="478"/>
          <ac:graphicFrameMkLst>
            <pc:docMk/>
            <pc:sldMk cId="3537125059" sldId="283"/>
            <ac:graphicFrameMk id="4" creationId="{C96282B1-F165-573B-7F7A-970B55E0CA56}"/>
          </ac:graphicFrameMkLst>
        </pc:graphicFrameChg>
        <pc:graphicFrameChg chg="add del mod">
          <ac:chgData name="DSA - Daiana Belén Escobar" userId="a985d929-ec43-4a68-b2d7-ba722c0a7c2e" providerId="ADAL" clId="{1D57699E-D4E9-4FE7-A335-70708C23E814}" dt="2026-01-13T13:32:05.396" v="274" actId="478"/>
          <ac:graphicFrameMkLst>
            <pc:docMk/>
            <pc:sldMk cId="3537125059" sldId="283"/>
            <ac:graphicFrameMk id="5" creationId="{33E0D51A-CBD1-5CD9-F351-D97B598A6B88}"/>
          </ac:graphicFrameMkLst>
        </pc:graphicFrameChg>
        <pc:picChg chg="del">
          <ac:chgData name="DSA - Daiana Belén Escobar" userId="a985d929-ec43-4a68-b2d7-ba722c0a7c2e" providerId="ADAL" clId="{1D57699E-D4E9-4FE7-A335-70708C23E814}" dt="2026-01-13T16:57:09.415" v="630" actId="478"/>
          <ac:picMkLst>
            <pc:docMk/>
            <pc:sldMk cId="3537125059" sldId="283"/>
            <ac:picMk id="2" creationId="{6CDFC716-41AD-746A-59A6-8B88E92A2272}"/>
          </ac:picMkLst>
        </pc:picChg>
      </pc:sldChg>
      <pc:sldChg chg="modSp add mod ord">
        <pc:chgData name="DSA - Daiana Belén Escobar" userId="a985d929-ec43-4a68-b2d7-ba722c0a7c2e" providerId="ADAL" clId="{1D57699E-D4E9-4FE7-A335-70708C23E814}" dt="2026-01-13T17:10:30.604" v="641" actId="1076"/>
        <pc:sldMkLst>
          <pc:docMk/>
          <pc:sldMk cId="1777095471" sldId="284"/>
        </pc:sldMkLst>
        <pc:spChg chg="mod">
          <ac:chgData name="DSA - Daiana Belén Escobar" userId="a985d929-ec43-4a68-b2d7-ba722c0a7c2e" providerId="ADAL" clId="{1D57699E-D4E9-4FE7-A335-70708C23E814}" dt="2026-01-13T17:10:30.604" v="641" actId="1076"/>
          <ac:spMkLst>
            <pc:docMk/>
            <pc:sldMk cId="1777095471" sldId="284"/>
            <ac:spMk id="198" creationId="{503EDBBB-7F4D-6CD7-149A-9E30FA9FCE1B}"/>
          </ac:spMkLst>
        </pc:spChg>
      </pc:sldChg>
      <pc:sldChg chg="add del">
        <pc:chgData name="DSA - Daiana Belén Escobar" userId="a985d929-ec43-4a68-b2d7-ba722c0a7c2e" providerId="ADAL" clId="{1D57699E-D4E9-4FE7-A335-70708C23E814}" dt="2026-01-13T17:32:33.693" v="761" actId="47"/>
        <pc:sldMkLst>
          <pc:docMk/>
          <pc:sldMk cId="3081308151" sldId="285"/>
        </pc:sldMkLst>
      </pc:sldChg>
      <pc:sldChg chg="modSp add mod">
        <pc:chgData name="DSA - Daiana Belén Escobar" userId="a985d929-ec43-4a68-b2d7-ba722c0a7c2e" providerId="ADAL" clId="{1D57699E-D4E9-4FE7-A335-70708C23E814}" dt="2026-01-13T13:51:30.282" v="370" actId="20577"/>
        <pc:sldMkLst>
          <pc:docMk/>
          <pc:sldMk cId="2629677767" sldId="286"/>
        </pc:sldMkLst>
        <pc:spChg chg="mod">
          <ac:chgData name="DSA - Daiana Belén Escobar" userId="a985d929-ec43-4a68-b2d7-ba722c0a7c2e" providerId="ADAL" clId="{1D57699E-D4E9-4FE7-A335-70708C23E814}" dt="2026-01-13T13:51:30.282" v="370" actId="20577"/>
          <ac:spMkLst>
            <pc:docMk/>
            <pc:sldMk cId="2629677767" sldId="286"/>
            <ac:spMk id="3" creationId="{0FAF7C8A-A3FD-B08A-18E9-0AFEE288F132}"/>
          </ac:spMkLst>
        </pc:spChg>
        <pc:spChg chg="mod">
          <ac:chgData name="DSA - Daiana Belén Escobar" userId="a985d929-ec43-4a68-b2d7-ba722c0a7c2e" providerId="ADAL" clId="{1D57699E-D4E9-4FE7-A335-70708C23E814}" dt="2026-01-13T13:51:24.036" v="367"/>
          <ac:spMkLst>
            <pc:docMk/>
            <pc:sldMk cId="2629677767" sldId="286"/>
            <ac:spMk id="226" creationId="{EE3F49AC-ED92-80B0-C850-8C70D4AEC205}"/>
          </ac:spMkLst>
        </pc:spChg>
      </pc:sldChg>
      <pc:sldChg chg="addSp modSp add mod ord">
        <pc:chgData name="DSA - Daiana Belén Escobar" userId="a985d929-ec43-4a68-b2d7-ba722c0a7c2e" providerId="ADAL" clId="{1D57699E-D4E9-4FE7-A335-70708C23E814}" dt="2026-01-13T16:19:27.855" v="420" actId="1076"/>
        <pc:sldMkLst>
          <pc:docMk/>
          <pc:sldMk cId="3943991157" sldId="287"/>
        </pc:sldMkLst>
        <pc:spChg chg="add mod">
          <ac:chgData name="DSA - Daiana Belén Escobar" userId="a985d929-ec43-4a68-b2d7-ba722c0a7c2e" providerId="ADAL" clId="{1D57699E-D4E9-4FE7-A335-70708C23E814}" dt="2026-01-13T16:19:27.855" v="420" actId="1076"/>
          <ac:spMkLst>
            <pc:docMk/>
            <pc:sldMk cId="3943991157" sldId="287"/>
            <ac:spMk id="4" creationId="{9B65625E-7F77-82B8-19C8-57FA5C14BF88}"/>
          </ac:spMkLst>
        </pc:spChg>
        <pc:spChg chg="mod">
          <ac:chgData name="DSA - Daiana Belén Escobar" userId="a985d929-ec43-4a68-b2d7-ba722c0a7c2e" providerId="ADAL" clId="{1D57699E-D4E9-4FE7-A335-70708C23E814}" dt="2026-01-13T16:19:21.621" v="419" actId="1076"/>
          <ac:spMkLst>
            <pc:docMk/>
            <pc:sldMk cId="3943991157" sldId="287"/>
            <ac:spMk id="198" creationId="{2644B3AD-1B43-DCCB-AB6A-291D34A4F13E}"/>
          </ac:spMkLst>
        </pc:spChg>
      </pc:sldChg>
      <pc:sldChg chg="addSp delSp modSp add mod">
        <pc:chgData name="DSA - Daiana Belén Escobar" userId="a985d929-ec43-4a68-b2d7-ba722c0a7c2e" providerId="ADAL" clId="{1D57699E-D4E9-4FE7-A335-70708C23E814}" dt="2026-01-13T17:57:21.995" v="778" actId="171"/>
        <pc:sldMkLst>
          <pc:docMk/>
          <pc:sldMk cId="3386905196" sldId="288"/>
        </pc:sldMkLst>
        <pc:spChg chg="mod">
          <ac:chgData name="DSA - Daiana Belén Escobar" userId="a985d929-ec43-4a68-b2d7-ba722c0a7c2e" providerId="ADAL" clId="{1D57699E-D4E9-4FE7-A335-70708C23E814}" dt="2026-01-13T16:27:06.658" v="449" actId="1076"/>
          <ac:spMkLst>
            <pc:docMk/>
            <pc:sldMk cId="3386905196" sldId="288"/>
            <ac:spMk id="4" creationId="{7AA43908-5FFE-BECB-70D6-7AB8F016BC4A}"/>
          </ac:spMkLst>
        </pc:spChg>
        <pc:spChg chg="mod">
          <ac:chgData name="DSA - Daiana Belén Escobar" userId="a985d929-ec43-4a68-b2d7-ba722c0a7c2e" providerId="ADAL" clId="{1D57699E-D4E9-4FE7-A335-70708C23E814}" dt="2026-01-13T16:29:53.397" v="452"/>
          <ac:spMkLst>
            <pc:docMk/>
            <pc:sldMk cId="3386905196" sldId="288"/>
            <ac:spMk id="198" creationId="{C9123A43-2814-1DC1-0BDF-83737D83F216}"/>
          </ac:spMkLst>
        </pc:spChg>
        <pc:picChg chg="del">
          <ac:chgData name="DSA - Daiana Belén Escobar" userId="a985d929-ec43-4a68-b2d7-ba722c0a7c2e" providerId="ADAL" clId="{1D57699E-D4E9-4FE7-A335-70708C23E814}" dt="2026-01-13T17:57:11.730" v="773" actId="478"/>
          <ac:picMkLst>
            <pc:docMk/>
            <pc:sldMk cId="3386905196" sldId="288"/>
            <ac:picMk id="3" creationId="{0FDC1AAF-103C-4B55-44E4-5BA4C7F6D314}"/>
          </ac:picMkLst>
        </pc:picChg>
        <pc:picChg chg="add mod ord">
          <ac:chgData name="DSA - Daiana Belén Escobar" userId="a985d929-ec43-4a68-b2d7-ba722c0a7c2e" providerId="ADAL" clId="{1D57699E-D4E9-4FE7-A335-70708C23E814}" dt="2026-01-13T16:50:20.865" v="577" actId="171"/>
          <ac:picMkLst>
            <pc:docMk/>
            <pc:sldMk cId="3386905196" sldId="288"/>
            <ac:picMk id="5" creationId="{E6D42D2F-B23E-0AB5-42AA-939CEE235131}"/>
          </ac:picMkLst>
        </pc:picChg>
        <pc:picChg chg="add mod ord">
          <ac:chgData name="DSA - Daiana Belén Escobar" userId="a985d929-ec43-4a68-b2d7-ba722c0a7c2e" providerId="ADAL" clId="{1D57699E-D4E9-4FE7-A335-70708C23E814}" dt="2026-01-13T17:57:21.995" v="778" actId="171"/>
          <ac:picMkLst>
            <pc:docMk/>
            <pc:sldMk cId="3386905196" sldId="288"/>
            <ac:picMk id="6" creationId="{435DA00A-2A7E-1011-EB09-50A51806AFCF}"/>
          </ac:picMkLst>
        </pc:picChg>
        <pc:picChg chg="del">
          <ac:chgData name="DSA - Daiana Belén Escobar" userId="a985d929-ec43-4a68-b2d7-ba722c0a7c2e" providerId="ADAL" clId="{1D57699E-D4E9-4FE7-A335-70708C23E814}" dt="2026-01-13T16:50:16.340" v="573" actId="478"/>
          <ac:picMkLst>
            <pc:docMk/>
            <pc:sldMk cId="3386905196" sldId="288"/>
            <ac:picMk id="196" creationId="{FB87786A-695B-F588-6520-6799E231DD14}"/>
          </ac:picMkLst>
        </pc:picChg>
      </pc:sldChg>
      <pc:sldChg chg="addSp delSp modSp add mod ord">
        <pc:chgData name="DSA - Daiana Belén Escobar" userId="a985d929-ec43-4a68-b2d7-ba722c0a7c2e" providerId="ADAL" clId="{1D57699E-D4E9-4FE7-A335-70708C23E814}" dt="2026-01-13T17:26:41.973" v="722" actId="1076"/>
        <pc:sldMkLst>
          <pc:docMk/>
          <pc:sldMk cId="2463508662" sldId="289"/>
        </pc:sldMkLst>
        <pc:spChg chg="add mod">
          <ac:chgData name="DSA - Daiana Belén Escobar" userId="a985d929-ec43-4a68-b2d7-ba722c0a7c2e" providerId="ADAL" clId="{1D57699E-D4E9-4FE7-A335-70708C23E814}" dt="2026-01-13T17:12:03.062" v="644" actId="404"/>
          <ac:spMkLst>
            <pc:docMk/>
            <pc:sldMk cId="2463508662" sldId="289"/>
            <ac:spMk id="3" creationId="{00A07D12-D3EB-3299-5047-0F006FCB4C72}"/>
          </ac:spMkLst>
        </pc:spChg>
        <pc:spChg chg="add mod">
          <ac:chgData name="DSA - Daiana Belén Escobar" userId="a985d929-ec43-4a68-b2d7-ba722c0a7c2e" providerId="ADAL" clId="{1D57699E-D4E9-4FE7-A335-70708C23E814}" dt="2026-01-13T16:32:41.400" v="515" actId="1076"/>
          <ac:spMkLst>
            <pc:docMk/>
            <pc:sldMk cId="2463508662" sldId="289"/>
            <ac:spMk id="5" creationId="{FE398CF0-AC8E-BDCD-F848-74C3B8AFA5D2}"/>
          </ac:spMkLst>
        </pc:spChg>
        <pc:spChg chg="del">
          <ac:chgData name="DSA - Daiana Belén Escobar" userId="a985d929-ec43-4a68-b2d7-ba722c0a7c2e" providerId="ADAL" clId="{1D57699E-D4E9-4FE7-A335-70708C23E814}" dt="2026-01-13T16:30:21.511" v="456" actId="478"/>
          <ac:spMkLst>
            <pc:docMk/>
            <pc:sldMk cId="2463508662" sldId="289"/>
            <ac:spMk id="188" creationId="{FB17550D-C13B-1257-51DE-216441C930D9}"/>
          </ac:spMkLst>
        </pc:spChg>
        <pc:picChg chg="del">
          <ac:chgData name="DSA - Daiana Belén Escobar" userId="a985d929-ec43-4a68-b2d7-ba722c0a7c2e" providerId="ADAL" clId="{1D57699E-D4E9-4FE7-A335-70708C23E814}" dt="2026-01-13T16:34:00.134" v="522" actId="478"/>
          <ac:picMkLst>
            <pc:docMk/>
            <pc:sldMk cId="2463508662" sldId="289"/>
            <ac:picMk id="4" creationId="{A163D502-8F22-6DCF-1A37-F6458CD3243D}"/>
          </ac:picMkLst>
        </pc:picChg>
        <pc:picChg chg="add del mod ord">
          <ac:chgData name="DSA - Daiana Belén Escobar" userId="a985d929-ec43-4a68-b2d7-ba722c0a7c2e" providerId="ADAL" clId="{1D57699E-D4E9-4FE7-A335-70708C23E814}" dt="2026-01-13T17:20:46.279" v="673" actId="478"/>
          <ac:picMkLst>
            <pc:docMk/>
            <pc:sldMk cId="2463508662" sldId="289"/>
            <ac:picMk id="7" creationId="{BD19E3CA-843C-AE71-5E00-E88A722BA307}"/>
          </ac:picMkLst>
        </pc:picChg>
        <pc:picChg chg="add mod ord">
          <ac:chgData name="DSA - Daiana Belén Escobar" userId="a985d929-ec43-4a68-b2d7-ba722c0a7c2e" providerId="ADAL" clId="{1D57699E-D4E9-4FE7-A335-70708C23E814}" dt="2026-01-13T17:20:49.718" v="674" actId="1076"/>
          <ac:picMkLst>
            <pc:docMk/>
            <pc:sldMk cId="2463508662" sldId="289"/>
            <ac:picMk id="8" creationId="{E9185B12-CE6F-B422-A478-D734A6C657D8}"/>
          </ac:picMkLst>
        </pc:picChg>
        <pc:picChg chg="add mod ord">
          <ac:chgData name="DSA - Daiana Belén Escobar" userId="a985d929-ec43-4a68-b2d7-ba722c0a7c2e" providerId="ADAL" clId="{1D57699E-D4E9-4FE7-A335-70708C23E814}" dt="2026-01-13T17:22:57.194" v="702" actId="1038"/>
          <ac:picMkLst>
            <pc:docMk/>
            <pc:sldMk cId="2463508662" sldId="289"/>
            <ac:picMk id="10" creationId="{E975E9BC-17FC-7C13-B10F-1BE4D207A4D7}"/>
          </ac:picMkLst>
        </pc:picChg>
        <pc:picChg chg="add del mod ord">
          <ac:chgData name="DSA - Daiana Belén Escobar" userId="a985d929-ec43-4a68-b2d7-ba722c0a7c2e" providerId="ADAL" clId="{1D57699E-D4E9-4FE7-A335-70708C23E814}" dt="2026-01-13T17:25:57.331" v="712" actId="478"/>
          <ac:picMkLst>
            <pc:docMk/>
            <pc:sldMk cId="2463508662" sldId="289"/>
            <ac:picMk id="12" creationId="{9EC820B1-FE9A-B062-EB86-0DC5B6CA9A47}"/>
          </ac:picMkLst>
        </pc:picChg>
        <pc:picChg chg="add mod ord">
          <ac:chgData name="DSA - Daiana Belén Escobar" userId="a985d929-ec43-4a68-b2d7-ba722c0a7c2e" providerId="ADAL" clId="{1D57699E-D4E9-4FE7-A335-70708C23E814}" dt="2026-01-13T17:26:41.973" v="722" actId="1076"/>
          <ac:picMkLst>
            <pc:docMk/>
            <pc:sldMk cId="2463508662" sldId="289"/>
            <ac:picMk id="14" creationId="{10126456-B8E5-19DD-16A7-0F1C9EE205B3}"/>
          </ac:picMkLst>
        </pc:picChg>
        <pc:picChg chg="del mod">
          <ac:chgData name="DSA - Daiana Belén Escobar" userId="a985d929-ec43-4a68-b2d7-ba722c0a7c2e" providerId="ADAL" clId="{1D57699E-D4E9-4FE7-A335-70708C23E814}" dt="2026-01-13T16:49:40.180" v="567" actId="478"/>
          <ac:picMkLst>
            <pc:docMk/>
            <pc:sldMk cId="2463508662" sldId="289"/>
            <ac:picMk id="186" creationId="{25BE2A36-2C50-10D0-CA63-CF62132154D2}"/>
          </ac:picMkLst>
        </pc:picChg>
      </pc:sldChg>
      <pc:sldChg chg="addSp modSp add mod ord">
        <pc:chgData name="DSA - Daiana Belén Escobar" userId="a985d929-ec43-4a68-b2d7-ba722c0a7c2e" providerId="ADAL" clId="{1D57699E-D4E9-4FE7-A335-70708C23E814}" dt="2026-01-13T16:37:52.097" v="560" actId="20577"/>
        <pc:sldMkLst>
          <pc:docMk/>
          <pc:sldMk cId="2916558399" sldId="290"/>
        </pc:sldMkLst>
        <pc:spChg chg="add mod">
          <ac:chgData name="DSA - Daiana Belén Escobar" userId="a985d929-ec43-4a68-b2d7-ba722c0a7c2e" providerId="ADAL" clId="{1D57699E-D4E9-4FE7-A335-70708C23E814}" dt="2026-01-13T16:37:52.097" v="560" actId="20577"/>
          <ac:spMkLst>
            <pc:docMk/>
            <pc:sldMk cId="2916558399" sldId="290"/>
            <ac:spMk id="3" creationId="{7D3C0240-A23F-2F84-3E20-736F53D8144D}"/>
          </ac:spMkLst>
        </pc:spChg>
        <pc:spChg chg="mod">
          <ac:chgData name="DSA - Daiana Belén Escobar" userId="a985d929-ec43-4a68-b2d7-ba722c0a7c2e" providerId="ADAL" clId="{1D57699E-D4E9-4FE7-A335-70708C23E814}" dt="2026-01-13T16:36:47.645" v="548" actId="122"/>
          <ac:spMkLst>
            <pc:docMk/>
            <pc:sldMk cId="2916558399" sldId="290"/>
            <ac:spMk id="183" creationId="{4DBF3048-4488-A10D-4835-8E4BED5B5739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13T17:17:55.836" v="671" actId="2711"/>
        <pc:sldMkLst>
          <pc:docMk/>
          <pc:sldMk cId="1929423952" sldId="291"/>
        </pc:sldMkLst>
        <pc:spChg chg="mod">
          <ac:chgData name="DSA - Daiana Belén Escobar" userId="a985d929-ec43-4a68-b2d7-ba722c0a7c2e" providerId="ADAL" clId="{1D57699E-D4E9-4FE7-A335-70708C23E814}" dt="2026-01-13T17:17:55.836" v="671" actId="2711"/>
          <ac:spMkLst>
            <pc:docMk/>
            <pc:sldMk cId="1929423952" sldId="291"/>
            <ac:spMk id="3" creationId="{AB27A33D-1BCB-EF1F-FC01-47F713ACD84F}"/>
          </ac:spMkLst>
        </pc:spChg>
        <pc:spChg chg="mod">
          <ac:chgData name="DSA - Daiana Belén Escobar" userId="a985d929-ec43-4a68-b2d7-ba722c0a7c2e" providerId="ADAL" clId="{1D57699E-D4E9-4FE7-A335-70708C23E814}" dt="2026-01-13T17:17:10.237" v="667" actId="1076"/>
          <ac:spMkLst>
            <pc:docMk/>
            <pc:sldMk cId="1929423952" sldId="291"/>
            <ac:spMk id="5" creationId="{8A14125A-9B61-C4DE-A37C-61295849364A}"/>
          </ac:spMkLst>
        </pc:spChg>
      </pc:sldChg>
      <pc:sldChg chg="delSp modSp add mod ord">
        <pc:chgData name="DSA - Daiana Belén Escobar" userId="a985d929-ec43-4a68-b2d7-ba722c0a7c2e" providerId="ADAL" clId="{1D57699E-D4E9-4FE7-A335-70708C23E814}" dt="2026-01-13T17:29:24.556" v="753" actId="1076"/>
        <pc:sldMkLst>
          <pc:docMk/>
          <pc:sldMk cId="3923138541" sldId="292"/>
        </pc:sldMkLst>
        <pc:spChg chg="del">
          <ac:chgData name="DSA - Daiana Belén Escobar" userId="a985d929-ec43-4a68-b2d7-ba722c0a7c2e" providerId="ADAL" clId="{1D57699E-D4E9-4FE7-A335-70708C23E814}" dt="2026-01-13T17:29:11.619" v="750" actId="478"/>
          <ac:spMkLst>
            <pc:docMk/>
            <pc:sldMk cId="3923138541" sldId="292"/>
            <ac:spMk id="3" creationId="{F781BE81-162C-76CF-24F6-391CBA63F266}"/>
          </ac:spMkLst>
        </pc:spChg>
        <pc:spChg chg="mod">
          <ac:chgData name="DSA - Daiana Belén Escobar" userId="a985d929-ec43-4a68-b2d7-ba722c0a7c2e" providerId="ADAL" clId="{1D57699E-D4E9-4FE7-A335-70708C23E814}" dt="2026-01-13T17:29:24.556" v="753" actId="1076"/>
          <ac:spMkLst>
            <pc:docMk/>
            <pc:sldMk cId="3923138541" sldId="292"/>
            <ac:spMk id="183" creationId="{EF64D0DF-2BCA-9341-D6F0-36821028A5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5490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0E95-5ABD-B3D2-5B60-218DE126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Layer 30.png" descr="Layer 30.png">
            <a:extLst>
              <a:ext uri="{FF2B5EF4-FFF2-40B4-BE49-F238E27FC236}">
                <a16:creationId xmlns:a16="http://schemas.microsoft.com/office/drawing/2014/main" id="{A3276857-61C2-83C7-ED7B-081F9357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POCALIPSE 14:6-12">
            <a:extLst>
              <a:ext uri="{FF2B5EF4-FFF2-40B4-BE49-F238E27FC236}">
                <a16:creationId xmlns:a16="http://schemas.microsoft.com/office/drawing/2014/main" id="{EE3F49AC-ED92-80B0-C850-8C70D4AEC205}"/>
              </a:ext>
            </a:extLst>
          </p:cNvPr>
          <p:cNvSpPr txBox="1"/>
          <p:nvPr/>
        </p:nvSpPr>
        <p:spPr>
          <a:xfrm>
            <a:off x="3034793" y="4801026"/>
            <a:ext cx="18314414" cy="4113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6600" b="1" noProof="0" dirty="0"/>
              <a:t>“O Senhor não vos chamou para que negligencieis o lar [...]. Jamais age Ele desta maneira; jamais o fará.”</a:t>
            </a:r>
            <a:endParaRPr lang="pt-BR" sz="6600" b="1" dirty="0"/>
          </a:p>
          <a:p>
            <a:endParaRPr lang="pt-BR" sz="6600" b="1" noProof="0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523C56E-843F-C87C-63D2-070D5CC9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0FAF7C8A-A3FD-B08A-18E9-0AFEE288F132}"/>
              </a:ext>
            </a:extLst>
          </p:cNvPr>
          <p:cNvSpPr txBox="1"/>
          <p:nvPr/>
        </p:nvSpPr>
        <p:spPr>
          <a:xfrm>
            <a:off x="4893929" y="9671682"/>
            <a:ext cx="14596142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5400" dirty="0"/>
              <a:t>O Lar Adventista, p. 246</a:t>
            </a:r>
            <a:endParaRPr lang="pt-BR" sz="5400" noProof="0" dirty="0"/>
          </a:p>
        </p:txBody>
      </p:sp>
    </p:spTree>
    <p:extLst>
      <p:ext uri="{BB962C8B-B14F-4D97-AF65-F5344CB8AC3E}">
        <p14:creationId xmlns:p14="http://schemas.microsoft.com/office/powerpoint/2010/main" val="26296777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B9022-9532-D536-5CEC-07D2AF75D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rmacao_qual-e-a-missao-evangelizadora-que-a-igreja-tem-para-si.jpg" descr="formacao_qual-e-a-missao-evangelizadora-que-a-igreja-tem-para-si.jpg">
            <a:extLst>
              <a:ext uri="{FF2B5EF4-FFF2-40B4-BE49-F238E27FC236}">
                <a16:creationId xmlns:a16="http://schemas.microsoft.com/office/drawing/2014/main" id="{2D98EDDF-0F3D-57D3-8649-0403EC01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-2958854"/>
            <a:ext cx="22571806" cy="1692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dd copiar 5.png" descr="Add copiar 5.png">
            <a:extLst>
              <a:ext uri="{FF2B5EF4-FFF2-40B4-BE49-F238E27FC236}">
                <a16:creationId xmlns:a16="http://schemas.microsoft.com/office/drawing/2014/main" id="{5A0D16FA-16EA-6319-DF98-6306360F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A Verdade Presente">
            <a:extLst>
              <a:ext uri="{FF2B5EF4-FFF2-40B4-BE49-F238E27FC236}">
                <a16:creationId xmlns:a16="http://schemas.microsoft.com/office/drawing/2014/main" id="{2644B3AD-1B43-DCCB-AB6A-291D34A4F13E}"/>
              </a:ext>
            </a:extLst>
          </p:cNvPr>
          <p:cNvSpPr txBox="1"/>
          <p:nvPr/>
        </p:nvSpPr>
        <p:spPr>
          <a:xfrm>
            <a:off x="1274043" y="5907457"/>
            <a:ext cx="10917957" cy="5714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000" b="1" dirty="0">
                <a:latin typeface="Bw Modelica Light"/>
                <a:sym typeface="Bw Modelica Light"/>
              </a:rPr>
              <a:t>“Tudo quanto, pois, quereis que os homens vos façam,</a:t>
            </a:r>
          </a:p>
          <a:p>
            <a:r>
              <a:rPr lang="pt-BR" sz="6000" b="1" dirty="0">
                <a:latin typeface="Bw Modelica Light"/>
                <a:sym typeface="Bw Modelica Light"/>
              </a:rPr>
              <a:t>assim fazei-o vós também a eles; porque esta é a Lei e os Profetas.” </a:t>
            </a:r>
          </a:p>
          <a:p>
            <a:endParaRPr lang="pt-BR" b="1" dirty="0"/>
          </a:p>
          <a:p>
            <a:r>
              <a:rPr lang="pt-BR" sz="6000" b="1" dirty="0">
                <a:latin typeface="Bw Modelica Light"/>
              </a:rPr>
              <a:t>Mateus 7:12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CC142F6C-7AF2-C731-F2DF-8CD0E5F02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 Verdade Presente">
            <a:extLst>
              <a:ext uri="{FF2B5EF4-FFF2-40B4-BE49-F238E27FC236}">
                <a16:creationId xmlns:a16="http://schemas.microsoft.com/office/drawing/2014/main" id="{9B65625E-7F77-82B8-19C8-57FA5C14BF88}"/>
              </a:ext>
            </a:extLst>
          </p:cNvPr>
          <p:cNvSpPr txBox="1"/>
          <p:nvPr/>
        </p:nvSpPr>
        <p:spPr>
          <a:xfrm>
            <a:off x="1274043" y="3194872"/>
            <a:ext cx="9194386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>
                <a:solidFill>
                  <a:schemeClr val="bg1"/>
                </a:solidFill>
              </a:rPr>
              <a:t>A regra de Ouro:</a:t>
            </a:r>
          </a:p>
        </p:txBody>
      </p:sp>
    </p:spTree>
    <p:extLst>
      <p:ext uri="{BB962C8B-B14F-4D97-AF65-F5344CB8AC3E}">
        <p14:creationId xmlns:p14="http://schemas.microsoft.com/office/powerpoint/2010/main" val="39439911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A140-ECC5-6385-F937-68DC0235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3;p3">
            <a:extLst>
              <a:ext uri="{FF2B5EF4-FFF2-40B4-BE49-F238E27FC236}">
                <a16:creationId xmlns:a16="http://schemas.microsoft.com/office/drawing/2014/main" id="{435DA00A-2A7E-1011-EB09-50A51806AF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83828" y="-310243"/>
            <a:ext cx="18571025" cy="1433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Layer 30 copiar 2.png" descr="Layer 30 copiar 2.png">
            <a:extLst>
              <a:ext uri="{FF2B5EF4-FFF2-40B4-BE49-F238E27FC236}">
                <a16:creationId xmlns:a16="http://schemas.microsoft.com/office/drawing/2014/main" id="{E6D42D2F-B23E-0AB5-42AA-939CEE235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A Verdade Presente">
            <a:extLst>
              <a:ext uri="{FF2B5EF4-FFF2-40B4-BE49-F238E27FC236}">
                <a16:creationId xmlns:a16="http://schemas.microsoft.com/office/drawing/2014/main" id="{C9123A43-2814-1DC1-0BDF-83737D83F216}"/>
              </a:ext>
            </a:extLst>
          </p:cNvPr>
          <p:cNvSpPr txBox="1"/>
          <p:nvPr/>
        </p:nvSpPr>
        <p:spPr>
          <a:xfrm>
            <a:off x="1274043" y="5538124"/>
            <a:ext cx="12180700" cy="645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000" b="1" dirty="0">
                <a:latin typeface="Bw Modelica Light"/>
                <a:sym typeface="Bw Modelica Light"/>
              </a:rPr>
              <a:t>“Não saia da vossa boca nenhuma palavra torpe, e sim unicamente a que for boa para edificação, conforme a necessidade, assim transmita graça aos que ouvem.” </a:t>
            </a:r>
          </a:p>
          <a:p>
            <a:endParaRPr lang="pt-BR" b="1" dirty="0"/>
          </a:p>
          <a:p>
            <a:r>
              <a:rPr lang="pt-BR" sz="6000" b="1" dirty="0">
                <a:latin typeface="Bw Modelica Light"/>
              </a:rPr>
              <a:t>Efésios 4:29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392F0F56-4F4D-8D2C-60FE-EFAB84C2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 Verdade Presente">
            <a:extLst>
              <a:ext uri="{FF2B5EF4-FFF2-40B4-BE49-F238E27FC236}">
                <a16:creationId xmlns:a16="http://schemas.microsoft.com/office/drawing/2014/main" id="{7AA43908-5FFE-BECB-70D6-7AB8F016BC4A}"/>
              </a:ext>
            </a:extLst>
          </p:cNvPr>
          <p:cNvSpPr txBox="1"/>
          <p:nvPr/>
        </p:nvSpPr>
        <p:spPr>
          <a:xfrm>
            <a:off x="1274043" y="2337829"/>
            <a:ext cx="10917957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>
                <a:solidFill>
                  <a:schemeClr val="bg1"/>
                </a:solidFill>
              </a:rPr>
              <a:t>Cuidar das Nossas Palavras:</a:t>
            </a:r>
          </a:p>
        </p:txBody>
      </p:sp>
    </p:spTree>
    <p:extLst>
      <p:ext uri="{BB962C8B-B14F-4D97-AF65-F5344CB8AC3E}">
        <p14:creationId xmlns:p14="http://schemas.microsoft.com/office/powerpoint/2010/main" val="33869051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C39A4-EF06-4867-8F5C-047C51127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8C57343B-8CE0-2333-5AEF-4B32C8AB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m 9" descr="Homem falando no celular&#10;&#10;O conteúdo gerado por IA pode estar incorreto.">
            <a:extLst>
              <a:ext uri="{FF2B5EF4-FFF2-40B4-BE49-F238E27FC236}">
                <a16:creationId xmlns:a16="http://schemas.microsoft.com/office/drawing/2014/main" id="{E975E9BC-17FC-7C13-B10F-1BE4D207A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11" y="0"/>
            <a:ext cx="25573188" cy="13715999"/>
          </a:xfrm>
          <a:prstGeom prst="rect">
            <a:avLst/>
          </a:prstGeom>
        </p:spPr>
      </p:pic>
      <p:pic>
        <p:nvPicPr>
          <p:cNvPr id="14" name="Imagem 13" descr="Homem com a mão na cabeça&#10;&#10;O conteúdo gerado por IA pode estar incorreto.">
            <a:extLst>
              <a:ext uri="{FF2B5EF4-FFF2-40B4-BE49-F238E27FC236}">
                <a16:creationId xmlns:a16="http://schemas.microsoft.com/office/drawing/2014/main" id="{10126456-B8E5-19DD-16A7-0F1C9EE2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43" y="2"/>
            <a:ext cx="26082168" cy="13715998"/>
          </a:xfrm>
          <a:prstGeom prst="rect">
            <a:avLst/>
          </a:prstGeom>
        </p:spPr>
      </p:pic>
      <p:pic>
        <p:nvPicPr>
          <p:cNvPr id="8" name="Add copiar 5.png" descr="Add copiar 5.png">
            <a:extLst>
              <a:ext uri="{FF2B5EF4-FFF2-40B4-BE49-F238E27FC236}">
                <a16:creationId xmlns:a16="http://schemas.microsoft.com/office/drawing/2014/main" id="{E9185B12-CE6F-B422-A478-D734A6C65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 Verdade Presente">
            <a:extLst>
              <a:ext uri="{FF2B5EF4-FFF2-40B4-BE49-F238E27FC236}">
                <a16:creationId xmlns:a16="http://schemas.microsoft.com/office/drawing/2014/main" id="{00A07D12-D3EB-3299-5047-0F006FCB4C72}"/>
              </a:ext>
            </a:extLst>
          </p:cNvPr>
          <p:cNvSpPr txBox="1"/>
          <p:nvPr/>
        </p:nvSpPr>
        <p:spPr>
          <a:xfrm>
            <a:off x="1306699" y="4586483"/>
            <a:ext cx="12768529" cy="810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000" b="1" dirty="0">
                <a:latin typeface="Bw Modelica Light"/>
                <a:sym typeface="Bw Modelica Light"/>
              </a:rPr>
              <a:t>“Se alguém disser: Amo a Deus, e odiar a seu irmão, é mentiroso; pois aquele que não ama a seu irmão, a quem vê, não pode amar a Deus, a quem não vê. Ora, temos, da parte dele, este mandamento: que aquele que ama a Deus ame também a seu irmão.”</a:t>
            </a:r>
          </a:p>
          <a:p>
            <a:endParaRPr lang="pt-BR" sz="5400" b="1" dirty="0"/>
          </a:p>
          <a:p>
            <a:r>
              <a:rPr lang="pt-BR" sz="6000" b="1" dirty="0">
                <a:latin typeface="Bw Modelica Light"/>
              </a:rPr>
              <a:t>1 João 4:20, 21</a:t>
            </a:r>
          </a:p>
        </p:txBody>
      </p:sp>
      <p:sp>
        <p:nvSpPr>
          <p:cNvPr id="5" name="A Verdade Presente">
            <a:extLst>
              <a:ext uri="{FF2B5EF4-FFF2-40B4-BE49-F238E27FC236}">
                <a16:creationId xmlns:a16="http://schemas.microsoft.com/office/drawing/2014/main" id="{FE398CF0-AC8E-BDCD-F848-74C3B8AFA5D2}"/>
              </a:ext>
            </a:extLst>
          </p:cNvPr>
          <p:cNvSpPr txBox="1"/>
          <p:nvPr/>
        </p:nvSpPr>
        <p:spPr>
          <a:xfrm>
            <a:off x="1306700" y="2337829"/>
            <a:ext cx="9731414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>
                <a:solidFill>
                  <a:schemeClr val="bg1"/>
                </a:solidFill>
              </a:rPr>
              <a:t>Amar como Jesus:</a:t>
            </a:r>
          </a:p>
        </p:txBody>
      </p:sp>
    </p:spTree>
    <p:extLst>
      <p:ext uri="{BB962C8B-B14F-4D97-AF65-F5344CB8AC3E}">
        <p14:creationId xmlns:p14="http://schemas.microsoft.com/office/powerpoint/2010/main" val="24635086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529D-52FF-441D-EEF2-440ABDA7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C87F1C4D-5C03-F41B-5E19-3C419014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4DBF3048-4488-A10D-4835-8E4BED5B5739}"/>
              </a:ext>
            </a:extLst>
          </p:cNvPr>
          <p:cNvSpPr txBox="1"/>
          <p:nvPr/>
        </p:nvSpPr>
        <p:spPr>
          <a:xfrm>
            <a:off x="3780496" y="4524027"/>
            <a:ext cx="16823008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noProof="0" dirty="0"/>
              <a:t>“Não é a posição terrena, nem o nascimento, nem a nacionalidade, nem os privilégios religiosos, o que prova ser membro da família de Deus; é o amor, um amor que envolve toda a humanidade.”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E8023BA9-D3F9-5B70-6CC4-A4EEBE552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7D3C0240-A23F-2F84-3E20-736F53D8144D}"/>
              </a:ext>
            </a:extLst>
          </p:cNvPr>
          <p:cNvSpPr txBox="1"/>
          <p:nvPr/>
        </p:nvSpPr>
        <p:spPr>
          <a:xfrm>
            <a:off x="4893929" y="10571692"/>
            <a:ext cx="14596142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5400" dirty="0">
                <a:solidFill>
                  <a:srgbClr val="347089"/>
                </a:solidFill>
              </a:rPr>
              <a:t>O Maior Discurso de Cristo, p. 75</a:t>
            </a:r>
            <a:endParaRPr lang="pt-BR" sz="5400" noProof="0" dirty="0">
              <a:solidFill>
                <a:srgbClr val="3470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583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7931C-D76A-70FA-189D-B99066E6E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s falando no celular&#10;&#10;O conteúdo gerado por IA pode estar incorreto.">
            <a:extLst>
              <a:ext uri="{FF2B5EF4-FFF2-40B4-BE49-F238E27FC236}">
                <a16:creationId xmlns:a16="http://schemas.microsoft.com/office/drawing/2014/main" id="{80D02CF5-5863-2EB4-06B0-4BB93149F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8288000" cy="13716000"/>
          </a:xfrm>
          <a:prstGeom prst="rect">
            <a:avLst/>
          </a:prstGeom>
        </p:spPr>
      </p:pic>
      <p:pic>
        <p:nvPicPr>
          <p:cNvPr id="186" name="Layer 30 copiar 2.png" descr="Layer 30 copiar 2.png">
            <a:extLst>
              <a:ext uri="{FF2B5EF4-FFF2-40B4-BE49-F238E27FC236}">
                <a16:creationId xmlns:a16="http://schemas.microsoft.com/office/drawing/2014/main" id="{19FA14C9-3745-6549-8692-AD183921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8B8C1D9-864F-2BA5-C700-5F5D4B5D4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 Verdade Presente">
            <a:extLst>
              <a:ext uri="{FF2B5EF4-FFF2-40B4-BE49-F238E27FC236}">
                <a16:creationId xmlns:a16="http://schemas.microsoft.com/office/drawing/2014/main" id="{AB27A33D-1BCB-EF1F-FC01-47F713ACD84F}"/>
              </a:ext>
            </a:extLst>
          </p:cNvPr>
          <p:cNvSpPr txBox="1"/>
          <p:nvPr/>
        </p:nvSpPr>
        <p:spPr>
          <a:xfrm>
            <a:off x="1306700" y="6569598"/>
            <a:ext cx="10188615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000" b="1" dirty="0">
                <a:latin typeface="Bw Modelica Light"/>
                <a:sym typeface="Bw Modelica Light"/>
              </a:rPr>
              <a:t>Em uma época que se ama as coisas e se usa as pessoas, devemos </a:t>
            </a:r>
            <a:r>
              <a:rPr lang="pt-BR" sz="6000" b="1" dirty="0">
                <a:latin typeface="Bw Modelica" panose="00000600000000000000" pitchFamily="50" charset="0"/>
                <a:sym typeface="Bw Modelica Light"/>
              </a:rPr>
              <a:t>amar as pessoas</a:t>
            </a:r>
            <a:r>
              <a:rPr lang="pt-BR" sz="6000" b="1" dirty="0">
                <a:latin typeface="Bw Modelica Light"/>
                <a:sym typeface="Bw Modelica Light"/>
              </a:rPr>
              <a:t> e </a:t>
            </a:r>
            <a:r>
              <a:rPr lang="pt-BR" sz="6000" b="1" dirty="0">
                <a:latin typeface="Bw Modelica" panose="00000600000000000000" pitchFamily="50" charset="0"/>
                <a:sym typeface="Bw Modelica Light"/>
              </a:rPr>
              <a:t>usar as coisas.</a:t>
            </a:r>
            <a:endParaRPr lang="pt-BR" sz="6000" b="1" dirty="0">
              <a:latin typeface="Bw Modelica" panose="00000600000000000000" pitchFamily="50" charset="0"/>
            </a:endParaRPr>
          </a:p>
        </p:txBody>
      </p:sp>
      <p:sp>
        <p:nvSpPr>
          <p:cNvPr id="5" name="A Verdade Presente">
            <a:extLst>
              <a:ext uri="{FF2B5EF4-FFF2-40B4-BE49-F238E27FC236}">
                <a16:creationId xmlns:a16="http://schemas.microsoft.com/office/drawing/2014/main" id="{8A14125A-9B61-C4DE-A37C-61295849364A}"/>
              </a:ext>
            </a:extLst>
          </p:cNvPr>
          <p:cNvSpPr txBox="1"/>
          <p:nvPr/>
        </p:nvSpPr>
        <p:spPr>
          <a:xfrm>
            <a:off x="1306700" y="2791926"/>
            <a:ext cx="10885300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>
                <a:solidFill>
                  <a:schemeClr val="bg1"/>
                </a:solidFill>
              </a:rPr>
              <a:t>Amar Pessoas e Não Coisas:</a:t>
            </a:r>
          </a:p>
        </p:txBody>
      </p:sp>
    </p:spTree>
    <p:extLst>
      <p:ext uri="{BB962C8B-B14F-4D97-AF65-F5344CB8AC3E}">
        <p14:creationId xmlns:p14="http://schemas.microsoft.com/office/powerpoint/2010/main" val="19294239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C4CA-CDFE-6C4F-2A3B-1D179BA5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D406BFD8-F17E-623C-A409-9C45D530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EF64D0DF-2BCA-9341-D6F0-36821028A5A1}"/>
              </a:ext>
            </a:extLst>
          </p:cNvPr>
          <p:cNvSpPr txBox="1"/>
          <p:nvPr/>
        </p:nvSpPr>
        <p:spPr>
          <a:xfrm>
            <a:off x="2412762" y="3139033"/>
            <a:ext cx="19558475" cy="7437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noProof="0" dirty="0"/>
              <a:t>Jesus usou coisas para amar as pessoas. Ele usou lama para amar um homem cego; Ele usou areia para amar uma mulher adúltera; Ele usou água e potes de barro para amar um casal recém-casado; Ele usou pães e peixes para amar uma multidão faminta; Ele usou Seu manto para amar uma mulher com hemorragia; e, finalmente, Ele usou uma cruz e três pregos para construir uma ponte de amor.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400E1CC-8B66-779F-A57E-E3EF0A974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31385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d copiar 2.png" descr="Add copiar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A Verdade Presente"/>
          <p:cNvSpPr txBox="1"/>
          <p:nvPr/>
        </p:nvSpPr>
        <p:spPr>
          <a:xfrm>
            <a:off x="4864203" y="4507201"/>
            <a:ext cx="14655593" cy="413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noProof="0" dirty="0"/>
              <a:t>A lei tribal </a:t>
            </a:r>
          </a:p>
          <a:p>
            <a:r>
              <a:rPr lang="pt-BR" noProof="0" dirty="0"/>
              <a:t>de Deus</a:t>
            </a:r>
          </a:p>
        </p:txBody>
      </p:sp>
      <p:sp>
        <p:nvSpPr>
          <p:cNvPr id="178" name="APOCALIPSE 14:6-12"/>
          <p:cNvSpPr txBox="1"/>
          <p:nvPr/>
        </p:nvSpPr>
        <p:spPr>
          <a:xfrm>
            <a:off x="2963332" y="10206259"/>
            <a:ext cx="18457334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6000" noProof="0" dirty="0"/>
              <a:t>Cultivando Relacionamentos Positivos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POCALIPSE 14:6-12"/>
          <p:cNvSpPr txBox="1"/>
          <p:nvPr/>
        </p:nvSpPr>
        <p:spPr>
          <a:xfrm>
            <a:off x="3780496" y="4546599"/>
            <a:ext cx="16823008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“Quando você encontra pessoas que não apenas toleram suas peculiaridades, mas as celebram com gritos alegres de ‘Eu também!’, certifique-se de apreciá-las. Porque esses esquisitos são a sua tribo.”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9FBF8C7-E840-3427-18FC-CA8B5270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yer 30.png" descr="Layer 30.png">
            <a:extLst>
              <a:ext uri="{FF2B5EF4-FFF2-40B4-BE49-F238E27FC236}">
                <a16:creationId xmlns:a16="http://schemas.microsoft.com/office/drawing/2014/main" id="{B94AA977-BF2C-3088-682B-ADB91F7D5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/>
          <p:cNvSpPr txBox="1"/>
          <p:nvPr/>
        </p:nvSpPr>
        <p:spPr>
          <a:xfrm>
            <a:off x="1811866" y="3600698"/>
            <a:ext cx="20760267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Nossa tribo pode ser definida como nossa família imediata, nossa família estendida, nossa família da igreja, nossa comunidade ou até mesmo nossa família global. </a:t>
            </a:r>
            <a:r>
              <a:rPr lang="pt-BR" b="1" noProof="0" dirty="0"/>
              <a:t>Como mordomos ou gestores de Deus, somos chamados a cuidar bem da nossa tribo </a:t>
            </a:r>
            <a:r>
              <a:rPr lang="pt-BR" noProof="0" dirty="0"/>
              <a:t>e da nossa família. Uma maneira de fazermos isso é </a:t>
            </a:r>
            <a:r>
              <a:rPr lang="pt-BR" b="1" noProof="0" dirty="0"/>
              <a:t>encorajando</a:t>
            </a:r>
          </a:p>
          <a:p>
            <a:r>
              <a:rPr lang="pt-BR" b="1" noProof="0" dirty="0"/>
              <a:t>e cultivando relacionamentos positivos</a:t>
            </a:r>
            <a:r>
              <a:rPr lang="pt-BR" noProof="0" dirty="0"/>
              <a:t>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D936E2C-F0C2-8A17-30B9-F6F3809A3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3;p3">
            <a:extLst>
              <a:ext uri="{FF2B5EF4-FFF2-40B4-BE49-F238E27FC236}">
                <a16:creationId xmlns:a16="http://schemas.microsoft.com/office/drawing/2014/main" id="{1D4475E8-55CB-7F99-0DDC-315BF9B420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83828" y="-310243"/>
            <a:ext cx="18571025" cy="1433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Add copiar 5.png" descr="Add copia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A Verdade Presente"/>
          <p:cNvSpPr txBox="1"/>
          <p:nvPr/>
        </p:nvSpPr>
        <p:spPr>
          <a:xfrm>
            <a:off x="1436724" y="3188277"/>
            <a:ext cx="10917957" cy="7339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000" b="1" dirty="0">
                <a:latin typeface="Bw Modelica Light"/>
                <a:sym typeface="Bw Modelica Light"/>
              </a:rPr>
              <a:t>“Não deixemos de reunir-nos como igreja, segundo o costume de alguns, mas encorajemo-nos uns aos outros, ainda mais quando vocês </a:t>
            </a:r>
            <a:r>
              <a:rPr lang="pt-BR" sz="6000" b="1" dirty="0" err="1">
                <a:latin typeface="Bw Modelica Light"/>
                <a:sym typeface="Bw Modelica Light"/>
              </a:rPr>
              <a:t>vêem</a:t>
            </a:r>
            <a:r>
              <a:rPr lang="pt-BR" sz="6000" b="1" dirty="0">
                <a:latin typeface="Bw Modelica Light"/>
                <a:sym typeface="Bw Modelica Light"/>
              </a:rPr>
              <a:t> que se aproxima o Dia.” </a:t>
            </a:r>
          </a:p>
          <a:p>
            <a:endParaRPr lang="pt-BR" b="1" dirty="0"/>
          </a:p>
          <a:p>
            <a:r>
              <a:rPr lang="pt-BR" sz="6000" b="1" dirty="0">
                <a:latin typeface="Bw Modelica Light"/>
              </a:rPr>
              <a:t>Hebreus 10:25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F2A93C3-BE95-4485-2A39-281B033A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o queixo&#10;&#10;O conteúdo gerado por IA pode estar incorreto.">
            <a:extLst>
              <a:ext uri="{FF2B5EF4-FFF2-40B4-BE49-F238E27FC236}">
                <a16:creationId xmlns:a16="http://schemas.microsoft.com/office/drawing/2014/main" id="{42B27CF7-3619-294C-271D-E45C404AE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6" y="-67734"/>
            <a:ext cx="20658667" cy="13772445"/>
          </a:xfrm>
          <a:prstGeom prst="rect">
            <a:avLst/>
          </a:prstGeom>
        </p:spPr>
      </p:pic>
      <p:pic>
        <p:nvPicPr>
          <p:cNvPr id="186" name="Layer 30 copiar 2.png" descr="Layer 30 copiar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 Verdade Presente"/>
          <p:cNvSpPr txBox="1"/>
          <p:nvPr/>
        </p:nvSpPr>
        <p:spPr>
          <a:xfrm>
            <a:off x="1922140" y="3988496"/>
            <a:ext cx="9194386" cy="573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600" noProof="0" dirty="0"/>
              <a:t>Como posso cultivar</a:t>
            </a:r>
          </a:p>
          <a:p>
            <a:r>
              <a:rPr lang="pt-BR" sz="6600" noProof="0" dirty="0"/>
              <a:t>relacionamentos positivos dentro da minha tribo — minha</a:t>
            </a:r>
          </a:p>
          <a:p>
            <a:r>
              <a:rPr lang="pt-BR" sz="6600" noProof="0" dirty="0"/>
              <a:t>família imediata, minha família da igreja e minha família global?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97D55A5-760D-4124-5BC9-45BFDBFE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7CC29-0676-62BC-F569-C2B5A8CB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31C8E153-2846-FDC2-BE2F-B889270C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DA85532B-1FF6-FA09-56C0-C5A72AA7FE50}"/>
              </a:ext>
            </a:extLst>
          </p:cNvPr>
          <p:cNvSpPr txBox="1"/>
          <p:nvPr/>
        </p:nvSpPr>
        <p:spPr>
          <a:xfrm>
            <a:off x="2027278" y="2094158"/>
            <a:ext cx="9194386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pPr algn="ctr"/>
            <a:r>
              <a:rPr lang="pt-BR" sz="9600" noProof="0" dirty="0"/>
              <a:t>Deus diz:</a:t>
            </a:r>
          </a:p>
        </p:txBody>
      </p:sp>
      <p:sp>
        <p:nvSpPr>
          <p:cNvPr id="6" name="A Verdade Presente">
            <a:extLst>
              <a:ext uri="{FF2B5EF4-FFF2-40B4-BE49-F238E27FC236}">
                <a16:creationId xmlns:a16="http://schemas.microsoft.com/office/drawing/2014/main" id="{B0217110-9CE2-AF86-AE31-F8BBAF82EE84}"/>
              </a:ext>
            </a:extLst>
          </p:cNvPr>
          <p:cNvSpPr txBox="1"/>
          <p:nvPr/>
        </p:nvSpPr>
        <p:spPr>
          <a:xfrm>
            <a:off x="13162336" y="2094158"/>
            <a:ext cx="9194386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pPr algn="ctr"/>
            <a:r>
              <a:rPr lang="pt-BR" sz="9600" dirty="0"/>
              <a:t>Satanás sugere</a:t>
            </a:r>
            <a:r>
              <a:rPr lang="pt-BR" sz="9600" noProof="0" dirty="0"/>
              <a:t>: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59B1D3C-9075-F00D-3222-4CF9CBC1A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482706"/>
              </p:ext>
            </p:extLst>
          </p:nvPr>
        </p:nvGraphicFramePr>
        <p:xfrm>
          <a:off x="1656367" y="3409316"/>
          <a:ext cx="21071266" cy="939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35633">
                  <a:extLst>
                    <a:ext uri="{9D8B030D-6E8A-4147-A177-3AD203B41FA5}">
                      <a16:colId xmlns:a16="http://schemas.microsoft.com/office/drawing/2014/main" val="899953526"/>
                    </a:ext>
                  </a:extLst>
                </a:gridCol>
                <a:gridCol w="10535633">
                  <a:extLst>
                    <a:ext uri="{9D8B030D-6E8A-4147-A177-3AD203B41FA5}">
                      <a16:colId xmlns:a16="http://schemas.microsoft.com/office/drawing/2014/main" val="1143916052"/>
                    </a:ext>
                  </a:extLst>
                </a:gridCol>
              </a:tblGrid>
              <a:tr h="1900158"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sym typeface="Bw Modelica Light"/>
                        </a:rPr>
                        <a:t>Você é o “guardião do seu irmão”.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sym typeface="Bw Modelica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Sua prioridade é você mesmo.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4747011"/>
                  </a:ext>
                </a:extLst>
              </a:tr>
              <a:tr h="2499114"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Cuide da sua família, especialmente em tempos difíceis.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Podemos deixar que os outros</a:t>
                      </a:r>
                    </a:p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cuidem de si mesmos.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2188100"/>
                  </a:ext>
                </a:extLst>
              </a:tr>
              <a:tr h="2499114"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Ame e valorize seu cônjuge</a:t>
                      </a:r>
                    </a:p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assim como Cristo ama a igreja.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Concentre-se em garantir que</a:t>
                      </a:r>
                    </a:p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seu cônjuge cuide de todas as necessidades.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743419"/>
                  </a:ext>
                </a:extLst>
              </a:tr>
              <a:tr h="2499114"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Siga a regra de ouro: “Faça aos outros o que você gostaria que eles fizessem para você”.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É um mundo competitivo,</a:t>
                      </a:r>
                    </a:p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então cuide de si mesmo a</a:t>
                      </a:r>
                    </a:p>
                    <a:p>
                      <a:pPr algn="ctr"/>
                      <a:r>
                        <a:rPr kumimoji="0" lang="pt-BR" sz="4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357189"/>
                          </a:solidFill>
                          <a:effectLst/>
                          <a:uFillTx/>
                          <a:latin typeface="Bw Modelica Light"/>
                          <a:ea typeface="+mn-ea"/>
                          <a:cs typeface="+mn-cs"/>
                          <a:sym typeface="Helvetica Neue"/>
                        </a:rPr>
                        <a:t>qualquer custo.</a:t>
                      </a:r>
                      <a:endParaRPr kumimoji="0" lang="es-AR" sz="48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357189"/>
                        </a:solidFill>
                        <a:effectLst/>
                        <a:uFillTx/>
                        <a:latin typeface="Bw Modelica Ligh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624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1250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B3F7B-D303-2661-6A4A-C1DC5FA6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rmacao_qual-e-a-missao-evangelizadora-que-a-igreja-tem-para-si.jpg" descr="formacao_qual-e-a-missao-evangelizadora-que-a-igreja-tem-para-si.jpg">
            <a:extLst>
              <a:ext uri="{FF2B5EF4-FFF2-40B4-BE49-F238E27FC236}">
                <a16:creationId xmlns:a16="http://schemas.microsoft.com/office/drawing/2014/main" id="{D2CB599F-D977-9A90-B2D3-911066E60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-2958854"/>
            <a:ext cx="22571806" cy="1692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dd copiar 5.png" descr="Add copiar 5.png">
            <a:extLst>
              <a:ext uri="{FF2B5EF4-FFF2-40B4-BE49-F238E27FC236}">
                <a16:creationId xmlns:a16="http://schemas.microsoft.com/office/drawing/2014/main" id="{0168B0E6-C9EA-45B7-6656-DF31D2EC6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A Verdade Presente">
            <a:extLst>
              <a:ext uri="{FF2B5EF4-FFF2-40B4-BE49-F238E27FC236}">
                <a16:creationId xmlns:a16="http://schemas.microsoft.com/office/drawing/2014/main" id="{503EDBBB-7F4D-6CD7-149A-9E30FA9FCE1B}"/>
              </a:ext>
            </a:extLst>
          </p:cNvPr>
          <p:cNvSpPr txBox="1"/>
          <p:nvPr/>
        </p:nvSpPr>
        <p:spPr>
          <a:xfrm>
            <a:off x="1502038" y="4163427"/>
            <a:ext cx="9634047" cy="645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6000" b="1" dirty="0">
                <a:latin typeface="Bw Modelica Light"/>
                <a:sym typeface="Bw Modelica Light"/>
              </a:rPr>
              <a:t>“Se alguém não cuida de seus parentes, e especialmente dos de sua própria família, negou a fé e é pior que um descrente.” </a:t>
            </a:r>
          </a:p>
          <a:p>
            <a:endParaRPr lang="pt-BR" b="1" dirty="0"/>
          </a:p>
          <a:p>
            <a:r>
              <a:rPr lang="pt-BR" sz="6000" b="1" dirty="0">
                <a:latin typeface="Bw Modelica Light"/>
              </a:rPr>
              <a:t>1 Timóteo 5:8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86B52DC-42FE-8161-96FD-71FDA7CD2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70954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Layer 30.png" descr="Layer 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POCALIPSE 14:6-12"/>
          <p:cNvSpPr txBox="1"/>
          <p:nvPr/>
        </p:nvSpPr>
        <p:spPr>
          <a:xfrm>
            <a:off x="3034793" y="4801026"/>
            <a:ext cx="18314414" cy="4113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6600" b="1" noProof="0" dirty="0"/>
              <a:t>“Nossa obra para Cristo deve começar com a família, no lar. [...] Não existe campo missionário mais importante do que esse.”</a:t>
            </a:r>
            <a:endParaRPr lang="pt-BR" sz="6600" b="1" dirty="0"/>
          </a:p>
          <a:p>
            <a:endParaRPr lang="pt-BR" sz="6600" b="1" noProof="0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544525ED-75A2-FA88-6E77-D0C19603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BC29C0B8-EF2D-896D-F43B-24CDB5AF61DB}"/>
              </a:ext>
            </a:extLst>
          </p:cNvPr>
          <p:cNvSpPr txBox="1"/>
          <p:nvPr/>
        </p:nvSpPr>
        <p:spPr>
          <a:xfrm>
            <a:off x="4893929" y="9671682"/>
            <a:ext cx="14596142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5400" dirty="0"/>
              <a:t>O Lar Adventista, p. 35</a:t>
            </a:r>
            <a:endParaRPr lang="pt-BR" sz="5400" noProof="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656</Words>
  <Application>Microsoft Office PowerPoint</Application>
  <PresentationFormat>Personalizar</PresentationFormat>
  <Paragraphs>52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Bw Modelica</vt:lpstr>
      <vt:lpstr>Bw Modelica Light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1</cp:revision>
  <dcterms:modified xsi:type="dcterms:W3CDTF">2026-01-13T17:57:32Z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