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73" r:id="rId7"/>
    <p:sldId id="260" r:id="rId8"/>
    <p:sldId id="258" r:id="rId9"/>
    <p:sldId id="281" r:id="rId10"/>
    <p:sldId id="282" r:id="rId11"/>
    <p:sldId id="283" r:id="rId12"/>
    <p:sldId id="284" r:id="rId13"/>
    <p:sldId id="262" r:id="rId14"/>
    <p:sldId id="285" r:id="rId15"/>
    <p:sldId id="279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7BFE6C-F75F-46F5-8649-C1924DCC2C23}" v="77" dt="2026-01-14T13:16:31.10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2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redo custSel addSld delSld modSld sldOrd">
      <pc:chgData name="DSA - Daiana Belén Escobar" userId="a985d929-ec43-4a68-b2d7-ba722c0a7c2e" providerId="ADAL" clId="{1D57699E-D4E9-4FE7-A335-70708C23E814}" dt="2026-01-14T13:17:45.045" v="511" actId="1037"/>
      <pc:docMkLst>
        <pc:docMk/>
      </pc:docMkLst>
      <pc:sldChg chg="delSp mod">
        <pc:chgData name="DSA - Daiana Belén Escobar" userId="a985d929-ec43-4a68-b2d7-ba722c0a7c2e" providerId="ADAL" clId="{1D57699E-D4E9-4FE7-A335-70708C23E814}" dt="2025-12-22T19:38:53.439" v="0" actId="478"/>
        <pc:sldMkLst>
          <pc:docMk/>
          <pc:sldMk cId="0" sldId="256"/>
        </pc:sldMkLst>
      </pc:sldChg>
      <pc:sldChg chg="delSp modSp mod">
        <pc:chgData name="DSA - Daiana Belén Escobar" userId="a985d929-ec43-4a68-b2d7-ba722c0a7c2e" providerId="ADAL" clId="{1D57699E-D4E9-4FE7-A335-70708C23E814}" dt="2026-01-14T12:26:58.105" v="329" actId="1076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14T12:26:58.105" v="329" actId="1076"/>
          <ac:spMkLst>
            <pc:docMk/>
            <pc:sldMk cId="0" sldId="257"/>
            <ac:spMk id="177" creationId="{00000000-0000-0000-0000-000000000000}"/>
          </ac:spMkLst>
        </pc:spChg>
        <pc:spChg chg="del mod">
          <ac:chgData name="DSA - Daiana Belén Escobar" userId="a985d929-ec43-4a68-b2d7-ba722c0a7c2e" providerId="ADAL" clId="{1D57699E-D4E9-4FE7-A335-70708C23E814}" dt="2026-01-14T12:26:52.448" v="328" actId="478"/>
          <ac:spMkLst>
            <pc:docMk/>
            <pc:sldMk cId="0" sldId="257"/>
            <ac:spMk id="178" creationId="{00000000-0000-0000-0000-000000000000}"/>
          </ac:spMkLst>
        </pc:spChg>
      </pc:sldChg>
      <pc:sldChg chg="addSp delSp modSp mod">
        <pc:chgData name="DSA - Daiana Belén Escobar" userId="a985d929-ec43-4a68-b2d7-ba722c0a7c2e" providerId="ADAL" clId="{1D57699E-D4E9-4FE7-A335-70708C23E814}" dt="2026-01-14T13:13:29.059" v="483" actId="1076"/>
        <pc:sldMkLst>
          <pc:docMk/>
          <pc:sldMk cId="0" sldId="258"/>
        </pc:sldMkLst>
        <pc:spChg chg="del">
          <ac:chgData name="DSA - Daiana Belén Escobar" userId="a985d929-ec43-4a68-b2d7-ba722c0a7c2e" providerId="ADAL" clId="{1D57699E-D4E9-4FE7-A335-70708C23E814}" dt="2026-01-13T19:32:08.847" v="25" actId="478"/>
          <ac:spMkLst>
            <pc:docMk/>
            <pc:sldMk cId="0" sldId="258"/>
            <ac:spMk id="182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14T13:13:29.059" v="483" actId="1076"/>
          <ac:spMkLst>
            <pc:docMk/>
            <pc:sldMk cId="0" sldId="258"/>
            <ac:spMk id="183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14T13:06:14.447" v="424" actId="478"/>
          <ac:picMkLst>
            <pc:docMk/>
            <pc:sldMk cId="0" sldId="258"/>
            <ac:picMk id="3" creationId="{2933EAF8-8B6D-F16D-0A38-B78FEA365CFC}"/>
          </ac:picMkLst>
        </pc:picChg>
        <pc:picChg chg="add mod ord">
          <ac:chgData name="DSA - Daiana Belén Escobar" userId="a985d929-ec43-4a68-b2d7-ba722c0a7c2e" providerId="ADAL" clId="{1D57699E-D4E9-4FE7-A335-70708C23E814}" dt="2026-01-14T13:06:19.049" v="429" actId="171"/>
          <ac:picMkLst>
            <pc:docMk/>
            <pc:sldMk cId="0" sldId="258"/>
            <ac:picMk id="4" creationId="{B1938471-281B-7C3E-E865-57030BB79D05}"/>
          </ac:picMkLst>
        </pc:picChg>
        <pc:picChg chg="add del mod ord">
          <ac:chgData name="DSA - Daiana Belén Escobar" userId="a985d929-ec43-4a68-b2d7-ba722c0a7c2e" providerId="ADAL" clId="{1D57699E-D4E9-4FE7-A335-70708C23E814}" dt="2026-01-14T13:09:21.766" v="442" actId="478"/>
          <ac:picMkLst>
            <pc:docMk/>
            <pc:sldMk cId="0" sldId="258"/>
            <ac:picMk id="6" creationId="{B972B3F3-94F1-600E-A144-F5E4E28C9938}"/>
          </ac:picMkLst>
        </pc:picChg>
        <pc:picChg chg="add mod ord">
          <ac:chgData name="DSA - Daiana Belén Escobar" userId="a985d929-ec43-4a68-b2d7-ba722c0a7c2e" providerId="ADAL" clId="{1D57699E-D4E9-4FE7-A335-70708C23E814}" dt="2026-01-14T13:10:06.897" v="453" actId="1076"/>
          <ac:picMkLst>
            <pc:docMk/>
            <pc:sldMk cId="0" sldId="258"/>
            <ac:picMk id="8" creationId="{8E5C6433-C1BC-6515-8F56-75ADB96D59DE}"/>
          </ac:picMkLst>
        </pc:picChg>
        <pc:picChg chg="del">
          <ac:chgData name="DSA - Daiana Belén Escobar" userId="a985d929-ec43-4a68-b2d7-ba722c0a7c2e" providerId="ADAL" clId="{1D57699E-D4E9-4FE7-A335-70708C23E814}" dt="2026-01-14T12:49:52.053" v="417" actId="478"/>
          <ac:picMkLst>
            <pc:docMk/>
            <pc:sldMk cId="0" sldId="258"/>
            <ac:picMk id="180" creationId="{00000000-0000-0000-0000-000000000000}"/>
          </ac:picMkLst>
        </pc:picChg>
      </pc:sldChg>
      <pc:sldChg chg="modSp del mod">
        <pc:chgData name="DSA - Daiana Belén Escobar" userId="a985d929-ec43-4a68-b2d7-ba722c0a7c2e" providerId="ADAL" clId="{1D57699E-D4E9-4FE7-A335-70708C23E814}" dt="2026-01-14T13:11:42.545" v="461" actId="47"/>
        <pc:sldMkLst>
          <pc:docMk/>
          <pc:sldMk cId="0" sldId="259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59"/>
            <ac:spMk id="188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14T12:49:34.397" v="416"/>
        <pc:sldMkLst>
          <pc:docMk/>
          <pc:sldMk cId="0" sldId="260"/>
        </pc:sldMkLst>
        <pc:spChg chg="add mod">
          <ac:chgData name="DSA - Daiana Belén Escobar" userId="a985d929-ec43-4a68-b2d7-ba722c0a7c2e" providerId="ADAL" clId="{1D57699E-D4E9-4FE7-A335-70708C23E814}" dt="2026-01-14T12:26:29.710" v="327" actId="1076"/>
          <ac:spMkLst>
            <pc:docMk/>
            <pc:sldMk cId="0" sldId="260"/>
            <ac:spMk id="3" creationId="{AFC8F547-9CE2-0CBC-7AB0-85764E62A6E4}"/>
          </ac:spMkLst>
        </pc:spChg>
        <pc:spChg chg="del">
          <ac:chgData name="DSA - Daiana Belén Escobar" userId="a985d929-ec43-4a68-b2d7-ba722c0a7c2e" providerId="ADAL" clId="{1D57699E-D4E9-4FE7-A335-70708C23E814}" dt="2026-01-13T19:59:14.802" v="46" actId="478"/>
          <ac:spMkLst>
            <pc:docMk/>
            <pc:sldMk cId="0" sldId="260"/>
            <ac:spMk id="193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14T12:25:27.206" v="290" actId="478"/>
          <ac:picMkLst>
            <pc:docMk/>
            <pc:sldMk cId="0" sldId="260"/>
            <ac:picMk id="5" creationId="{B97AC84B-CF66-6C65-6991-9047B68CE79F}"/>
          </ac:picMkLst>
        </pc:picChg>
        <pc:picChg chg="add del mod ord">
          <ac:chgData name="DSA - Daiana Belén Escobar" userId="a985d929-ec43-4a68-b2d7-ba722c0a7c2e" providerId="ADAL" clId="{1D57699E-D4E9-4FE7-A335-70708C23E814}" dt="2026-01-14T12:25:33.744" v="292" actId="478"/>
          <ac:picMkLst>
            <pc:docMk/>
            <pc:sldMk cId="0" sldId="260"/>
            <ac:picMk id="7" creationId="{32DC195E-E13B-E1FF-BB83-9B9FDC14FA36}"/>
          </ac:picMkLst>
        </pc:picChg>
        <pc:picChg chg="add mod ord">
          <ac:chgData name="DSA - Daiana Belén Escobar" userId="a985d929-ec43-4a68-b2d7-ba722c0a7c2e" providerId="ADAL" clId="{1D57699E-D4E9-4FE7-A335-70708C23E814}" dt="2026-01-14T12:25:41.657" v="322" actId="1038"/>
          <ac:picMkLst>
            <pc:docMk/>
            <pc:sldMk cId="0" sldId="260"/>
            <ac:picMk id="9" creationId="{DF52F69E-BD85-D87B-A350-AC92F360D303}"/>
          </ac:picMkLst>
        </pc:picChg>
        <pc:picChg chg="del">
          <ac:chgData name="DSA - Daiana Belén Escobar" userId="a985d929-ec43-4a68-b2d7-ba722c0a7c2e" providerId="ADAL" clId="{1D57699E-D4E9-4FE7-A335-70708C23E814}" dt="2026-01-14T11:12:22.220" v="99" actId="478"/>
          <ac:picMkLst>
            <pc:docMk/>
            <pc:sldMk cId="0" sldId="260"/>
            <ac:picMk id="190" creationId="{00000000-0000-0000-0000-000000000000}"/>
          </ac:picMkLst>
        </pc:picChg>
      </pc:sldChg>
      <pc:sldChg chg="modSp del mod">
        <pc:chgData name="DSA - Daiana Belén Escobar" userId="a985d929-ec43-4a68-b2d7-ba722c0a7c2e" providerId="ADAL" clId="{1D57699E-D4E9-4FE7-A335-70708C23E814}" dt="2026-01-14T13:11:43.359" v="462" actId="47"/>
        <pc:sldMkLst>
          <pc:docMk/>
          <pc:sldMk cId="0" sldId="261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1"/>
            <ac:spMk id="198" creationId="{00000000-0000-0000-0000-000000000000}"/>
          </ac:spMkLst>
        </pc:spChg>
      </pc:sldChg>
      <pc:sldChg chg="modSp mod ord">
        <pc:chgData name="DSA - Daiana Belén Escobar" userId="a985d929-ec43-4a68-b2d7-ba722c0a7c2e" providerId="ADAL" clId="{1D57699E-D4E9-4FE7-A335-70708C23E814}" dt="2026-01-14T12:46:07.842" v="413" actId="1076"/>
        <pc:sldMkLst>
          <pc:docMk/>
          <pc:sldMk cId="0" sldId="262"/>
        </pc:sldMkLst>
        <pc:spChg chg="mod">
          <ac:chgData name="DSA - Daiana Belén Escobar" userId="a985d929-ec43-4a68-b2d7-ba722c0a7c2e" providerId="ADAL" clId="{1D57699E-D4E9-4FE7-A335-70708C23E814}" dt="2026-01-14T12:46:07.842" v="413" actId="1076"/>
          <ac:spMkLst>
            <pc:docMk/>
            <pc:sldMk cId="0" sldId="262"/>
            <ac:spMk id="202" creationId="{00000000-0000-0000-0000-000000000000}"/>
          </ac:spMkLst>
        </pc:spChg>
      </pc:sldChg>
      <pc:sldChg chg="modSp del mod ord">
        <pc:chgData name="DSA - Daiana Belén Escobar" userId="a985d929-ec43-4a68-b2d7-ba722c0a7c2e" providerId="ADAL" clId="{1D57699E-D4E9-4FE7-A335-70708C23E814}" dt="2026-01-14T13:11:41.779" v="460" actId="47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3"/>
            <ac:spMk id="207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44.308" v="463" actId="47"/>
        <pc:sldMkLst>
          <pc:docMk/>
          <pc:sldMk cId="0" sldId="264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4"/>
            <ac:spMk id="212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45.013" v="464" actId="47"/>
        <pc:sldMkLst>
          <pc:docMk/>
          <pc:sldMk cId="0" sldId="265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5"/>
            <ac:spMk id="217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45.794" v="465" actId="47"/>
        <pc:sldMkLst>
          <pc:docMk/>
          <pc:sldMk cId="0" sldId="266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6"/>
            <ac:spMk id="222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0.058" v="466" actId="47"/>
        <pc:sldMkLst>
          <pc:docMk/>
          <pc:sldMk cId="0" sldId="267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7"/>
            <ac:spMk id="22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0.804" v="467" actId="47"/>
        <pc:sldMkLst>
          <pc:docMk/>
          <pc:sldMk cId="0" sldId="268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8"/>
            <ac:spMk id="23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1.338" v="468" actId="47"/>
        <pc:sldMkLst>
          <pc:docMk/>
          <pc:sldMk cId="0" sldId="269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69"/>
            <ac:spMk id="23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4.283" v="469" actId="47"/>
        <pc:sldMkLst>
          <pc:docMk/>
          <pc:sldMk cId="0" sldId="270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0"/>
            <ac:spMk id="24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5.533" v="470" actId="47"/>
        <pc:sldMkLst>
          <pc:docMk/>
          <pc:sldMk cId="0" sldId="271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1"/>
            <ac:spMk id="24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6.101" v="471" actId="47"/>
        <pc:sldMkLst>
          <pc:docMk/>
          <pc:sldMk cId="0" sldId="272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2"/>
            <ac:spMk id="251" creationId="{00000000-0000-0000-0000-000000000000}"/>
          </ac:spMkLst>
        </pc:spChg>
      </pc:sldChg>
      <pc:sldChg chg="addSp delSp modSp mod ord">
        <pc:chgData name="DSA - Daiana Belén Escobar" userId="a985d929-ec43-4a68-b2d7-ba722c0a7c2e" providerId="ADAL" clId="{1D57699E-D4E9-4FE7-A335-70708C23E814}" dt="2026-01-14T13:13:12.548" v="482" actId="14100"/>
        <pc:sldMkLst>
          <pc:docMk/>
          <pc:sldMk cId="0" sldId="273"/>
        </pc:sldMkLst>
        <pc:spChg chg="add mod">
          <ac:chgData name="DSA - Daiana Belén Escobar" userId="a985d929-ec43-4a68-b2d7-ba722c0a7c2e" providerId="ADAL" clId="{1D57699E-D4E9-4FE7-A335-70708C23E814}" dt="2026-01-14T13:13:12.548" v="482" actId="14100"/>
          <ac:spMkLst>
            <pc:docMk/>
            <pc:sldMk cId="0" sldId="273"/>
            <ac:spMk id="3" creationId="{A5790319-5E9A-33BD-F4DF-830798C74149}"/>
          </ac:spMkLst>
        </pc:spChg>
        <pc:spChg chg="del">
          <ac:chgData name="DSA - Daiana Belén Escobar" userId="a985d929-ec43-4a68-b2d7-ba722c0a7c2e" providerId="ADAL" clId="{1D57699E-D4E9-4FE7-A335-70708C23E814}" dt="2026-01-13T18:55:44.828" v="12" actId="478"/>
          <ac:spMkLst>
            <pc:docMk/>
            <pc:sldMk cId="0" sldId="273"/>
            <ac:spMk id="25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7.374" v="473" actId="47"/>
        <pc:sldMkLst>
          <pc:docMk/>
          <pc:sldMk cId="0" sldId="274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4"/>
            <ac:spMk id="26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8.094" v="474" actId="47"/>
        <pc:sldMkLst>
          <pc:docMk/>
          <pc:sldMk cId="0" sldId="275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5"/>
            <ac:spMk id="26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8.592" v="475" actId="47"/>
        <pc:sldMkLst>
          <pc:docMk/>
          <pc:sldMk cId="0" sldId="276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6"/>
            <ac:spMk id="271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9.106" v="476" actId="47"/>
        <pc:sldMkLst>
          <pc:docMk/>
          <pc:sldMk cId="0" sldId="277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7"/>
            <ac:spMk id="276" creationId="{00000000-0000-0000-0000-000000000000}"/>
          </ac:spMkLst>
        </pc:spChg>
      </pc:sldChg>
      <pc:sldChg chg="modSp del mod">
        <pc:chgData name="DSA - Daiana Belén Escobar" userId="a985d929-ec43-4a68-b2d7-ba722c0a7c2e" providerId="ADAL" clId="{1D57699E-D4E9-4FE7-A335-70708C23E814}" dt="2026-01-14T13:11:59.612" v="477" actId="47"/>
        <pc:sldMkLst>
          <pc:docMk/>
          <pc:sldMk cId="0" sldId="278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0" sldId="278"/>
            <ac:spMk id="281" creationId="{00000000-0000-0000-0000-000000000000}"/>
          </ac:spMkLst>
        </pc:spChg>
      </pc:sldChg>
      <pc:sldChg chg="delSp mod">
        <pc:chgData name="DSA - Daiana Belén Escobar" userId="a985d929-ec43-4a68-b2d7-ba722c0a7c2e" providerId="ADAL" clId="{1D57699E-D4E9-4FE7-A335-70708C23E814}" dt="2025-12-22T19:39:30.755" v="2" actId="478"/>
        <pc:sldMkLst>
          <pc:docMk/>
          <pc:sldMk cId="0" sldId="279"/>
        </pc:sldMkLst>
      </pc:sldChg>
      <pc:sldChg chg="modSp add del mod">
        <pc:chgData name="DSA - Daiana Belén Escobar" userId="a985d929-ec43-4a68-b2d7-ba722c0a7c2e" providerId="ADAL" clId="{1D57699E-D4E9-4FE7-A335-70708C23E814}" dt="2026-01-14T13:11:56.813" v="472" actId="47"/>
        <pc:sldMkLst>
          <pc:docMk/>
          <pc:sldMk cId="3530961508" sldId="280"/>
        </pc:sldMkLst>
        <pc:spChg chg="mod">
          <ac:chgData name="DSA - Daiana Belén Escobar" userId="a985d929-ec43-4a68-b2d7-ba722c0a7c2e" providerId="ADAL" clId="{1D57699E-D4E9-4FE7-A335-70708C23E814}" dt="2026-01-14T11:57:15.571" v="135" actId="790"/>
          <ac:spMkLst>
            <pc:docMk/>
            <pc:sldMk cId="3530961508" sldId="280"/>
            <ac:spMk id="256" creationId="{954BDF98-840E-3603-680D-CD40B45D442B}"/>
          </ac:spMkLst>
        </pc:spChg>
      </pc:sldChg>
      <pc:sldChg chg="addSp delSp modSp add mod">
        <pc:chgData name="DSA - Daiana Belén Escobar" userId="a985d929-ec43-4a68-b2d7-ba722c0a7c2e" providerId="ADAL" clId="{1D57699E-D4E9-4FE7-A335-70708C23E814}" dt="2026-01-14T13:11:32.525" v="459" actId="171"/>
        <pc:sldMkLst>
          <pc:docMk/>
          <pc:sldMk cId="3430798921" sldId="281"/>
        </pc:sldMkLst>
        <pc:spChg chg="del">
          <ac:chgData name="DSA - Daiana Belén Escobar" userId="a985d929-ec43-4a68-b2d7-ba722c0a7c2e" providerId="ADAL" clId="{1D57699E-D4E9-4FE7-A335-70708C23E814}" dt="2026-01-14T11:07:19.192" v="49" actId="478"/>
          <ac:spMkLst>
            <pc:docMk/>
            <pc:sldMk cId="3430798921" sldId="281"/>
            <ac:spMk id="182" creationId="{5E11803E-28EC-5258-EE38-C16E4CA8BCEB}"/>
          </ac:spMkLst>
        </pc:spChg>
        <pc:spChg chg="mod">
          <ac:chgData name="DSA - Daiana Belén Escobar" userId="a985d929-ec43-4a68-b2d7-ba722c0a7c2e" providerId="ADAL" clId="{1D57699E-D4E9-4FE7-A335-70708C23E814}" dt="2026-01-14T13:11:22.102" v="454" actId="207"/>
          <ac:spMkLst>
            <pc:docMk/>
            <pc:sldMk cId="3430798921" sldId="281"/>
            <ac:spMk id="183" creationId="{FDD78593-2441-B368-E013-8D34C37881BC}"/>
          </ac:spMkLst>
        </pc:spChg>
        <pc:picChg chg="add mod ord">
          <ac:chgData name="DSA - Daiana Belén Escobar" userId="a985d929-ec43-4a68-b2d7-ba722c0a7c2e" providerId="ADAL" clId="{1D57699E-D4E9-4FE7-A335-70708C23E814}" dt="2026-01-14T13:11:32.525" v="459" actId="171"/>
          <ac:picMkLst>
            <pc:docMk/>
            <pc:sldMk cId="3430798921" sldId="281"/>
            <ac:picMk id="3" creationId="{A8E4282A-2BD7-50A2-0934-02784D68D102}"/>
          </ac:picMkLst>
        </pc:picChg>
        <pc:picChg chg="del">
          <ac:chgData name="DSA - Daiana Belén Escobar" userId="a985d929-ec43-4a68-b2d7-ba722c0a7c2e" providerId="ADAL" clId="{1D57699E-D4E9-4FE7-A335-70708C23E814}" dt="2026-01-14T13:11:28.555" v="455" actId="478"/>
          <ac:picMkLst>
            <pc:docMk/>
            <pc:sldMk cId="3430798921" sldId="281"/>
            <ac:picMk id="180" creationId="{09E0D1BB-8355-D666-FF1B-A74147FFB297}"/>
          </ac:picMkLst>
        </pc:picChg>
      </pc:sldChg>
      <pc:sldChg chg="addSp modSp add mod modAnim">
        <pc:chgData name="DSA - Daiana Belén Escobar" userId="a985d929-ec43-4a68-b2d7-ba722c0a7c2e" providerId="ADAL" clId="{1D57699E-D4E9-4FE7-A335-70708C23E814}" dt="2026-01-14T13:06:44.644" v="430" actId="207"/>
        <pc:sldMkLst>
          <pc:docMk/>
          <pc:sldMk cId="2481668101" sldId="282"/>
        </pc:sldMkLst>
        <pc:spChg chg="add mod">
          <ac:chgData name="DSA - Daiana Belén Escobar" userId="a985d929-ec43-4a68-b2d7-ba722c0a7c2e" providerId="ADAL" clId="{1D57699E-D4E9-4FE7-A335-70708C23E814}" dt="2026-01-14T12:18:21.966" v="251" actId="465"/>
          <ac:spMkLst>
            <pc:docMk/>
            <pc:sldMk cId="2481668101" sldId="282"/>
            <ac:spMk id="3" creationId="{2540A4EE-D3D8-4212-6DC7-9A17BF917279}"/>
          </ac:spMkLst>
        </pc:spChg>
        <pc:spChg chg="add mod">
          <ac:chgData name="DSA - Daiana Belén Escobar" userId="a985d929-ec43-4a68-b2d7-ba722c0a7c2e" providerId="ADAL" clId="{1D57699E-D4E9-4FE7-A335-70708C23E814}" dt="2026-01-14T12:18:21.966" v="251" actId="465"/>
          <ac:spMkLst>
            <pc:docMk/>
            <pc:sldMk cId="2481668101" sldId="282"/>
            <ac:spMk id="4" creationId="{D5660FA4-BB1E-7920-2434-8E70379D6F93}"/>
          </ac:spMkLst>
        </pc:spChg>
        <pc:spChg chg="add mod">
          <ac:chgData name="DSA - Daiana Belén Escobar" userId="a985d929-ec43-4a68-b2d7-ba722c0a7c2e" providerId="ADAL" clId="{1D57699E-D4E9-4FE7-A335-70708C23E814}" dt="2026-01-14T11:58:43.526" v="160" actId="20577"/>
          <ac:spMkLst>
            <pc:docMk/>
            <pc:sldMk cId="2481668101" sldId="282"/>
            <ac:spMk id="5" creationId="{C04CB037-C6FA-8C3F-3631-DC201474A729}"/>
          </ac:spMkLst>
        </pc:spChg>
        <pc:spChg chg="mod">
          <ac:chgData name="DSA - Daiana Belén Escobar" userId="a985d929-ec43-4a68-b2d7-ba722c0a7c2e" providerId="ADAL" clId="{1D57699E-D4E9-4FE7-A335-70708C23E814}" dt="2026-01-14T13:06:44.644" v="430" actId="207"/>
          <ac:spMkLst>
            <pc:docMk/>
            <pc:sldMk cId="2481668101" sldId="282"/>
            <ac:spMk id="182" creationId="{547C90EF-B327-96A4-93DD-0D44E387DC57}"/>
          </ac:spMkLst>
        </pc:spChg>
        <pc:spChg chg="mod">
          <ac:chgData name="DSA - Daiana Belén Escobar" userId="a985d929-ec43-4a68-b2d7-ba722c0a7c2e" providerId="ADAL" clId="{1D57699E-D4E9-4FE7-A335-70708C23E814}" dt="2026-01-14T12:17:59.969" v="247" actId="1076"/>
          <ac:spMkLst>
            <pc:docMk/>
            <pc:sldMk cId="2481668101" sldId="282"/>
            <ac:spMk id="183" creationId="{C027652B-7F44-F17A-B088-915CF6699EA7}"/>
          </ac:spMkLst>
        </pc:spChg>
        <pc:picChg chg="mod">
          <ac:chgData name="DSA - Daiana Belén Escobar" userId="a985d929-ec43-4a68-b2d7-ba722c0a7c2e" providerId="ADAL" clId="{1D57699E-D4E9-4FE7-A335-70708C23E814}" dt="2026-01-14T11:57:55.962" v="143" actId="1076"/>
          <ac:picMkLst>
            <pc:docMk/>
            <pc:sldMk cId="2481668101" sldId="282"/>
            <ac:picMk id="180" creationId="{970FF687-758A-FB79-6E57-2388B4EEA1C8}"/>
          </ac:picMkLst>
        </pc:picChg>
      </pc:sldChg>
      <pc:sldChg chg="modSp add mod modAnim">
        <pc:chgData name="DSA - Daiana Belén Escobar" userId="a985d929-ec43-4a68-b2d7-ba722c0a7c2e" providerId="ADAL" clId="{1D57699E-D4E9-4FE7-A335-70708C23E814}" dt="2026-01-14T12:28:20" v="331" actId="6549"/>
        <pc:sldMkLst>
          <pc:docMk/>
          <pc:sldMk cId="2249891264" sldId="283"/>
        </pc:sldMkLst>
        <pc:spChg chg="mod">
          <ac:chgData name="DSA - Daiana Belén Escobar" userId="a985d929-ec43-4a68-b2d7-ba722c0a7c2e" providerId="ADAL" clId="{1D57699E-D4E9-4FE7-A335-70708C23E814}" dt="2026-01-14T12:28:20" v="331" actId="6549"/>
          <ac:spMkLst>
            <pc:docMk/>
            <pc:sldMk cId="2249891264" sldId="283"/>
            <ac:spMk id="3" creationId="{82004D6E-AAAB-2B22-2DAA-A29E5976A7DC}"/>
          </ac:spMkLst>
        </pc:spChg>
        <pc:spChg chg="mod">
          <ac:chgData name="DSA - Daiana Belén Escobar" userId="a985d929-ec43-4a68-b2d7-ba722c0a7c2e" providerId="ADAL" clId="{1D57699E-D4E9-4FE7-A335-70708C23E814}" dt="2026-01-14T12:11:26.160" v="234" actId="1076"/>
          <ac:spMkLst>
            <pc:docMk/>
            <pc:sldMk cId="2249891264" sldId="283"/>
            <ac:spMk id="4" creationId="{4CF6706B-FB96-7CBE-4325-8A2B73798733}"/>
          </ac:spMkLst>
        </pc:spChg>
        <pc:spChg chg="mod">
          <ac:chgData name="DSA - Daiana Belén Escobar" userId="a985d929-ec43-4a68-b2d7-ba722c0a7c2e" providerId="ADAL" clId="{1D57699E-D4E9-4FE7-A335-70708C23E814}" dt="2026-01-14T12:11:32.180" v="235" actId="1076"/>
          <ac:spMkLst>
            <pc:docMk/>
            <pc:sldMk cId="2249891264" sldId="283"/>
            <ac:spMk id="5" creationId="{F0DB61C6-9839-0AF6-D1BD-5B7EF18CA4CC}"/>
          </ac:spMkLst>
        </pc:spChg>
        <pc:spChg chg="mod">
          <ac:chgData name="DSA - Daiana Belén Escobar" userId="a985d929-ec43-4a68-b2d7-ba722c0a7c2e" providerId="ADAL" clId="{1D57699E-D4E9-4FE7-A335-70708C23E814}" dt="2026-01-14T12:28:08.241" v="330" actId="20577"/>
          <ac:spMkLst>
            <pc:docMk/>
            <pc:sldMk cId="2249891264" sldId="283"/>
            <ac:spMk id="183" creationId="{6C308954-6250-D7BC-6AD8-264BC2B926CF}"/>
          </ac:spMkLst>
        </pc:spChg>
        <pc:picChg chg="mod">
          <ac:chgData name="DSA - Daiana Belén Escobar" userId="a985d929-ec43-4a68-b2d7-ba722c0a7c2e" providerId="ADAL" clId="{1D57699E-D4E9-4FE7-A335-70708C23E814}" dt="2026-01-14T12:11:14.594" v="232" actId="1076"/>
          <ac:picMkLst>
            <pc:docMk/>
            <pc:sldMk cId="2249891264" sldId="283"/>
            <ac:picMk id="180" creationId="{11E3B46C-AA9B-903F-21F8-BDEE05EA1C28}"/>
          </ac:picMkLst>
        </pc:picChg>
      </pc:sldChg>
      <pc:sldChg chg="delSp modSp add mod modAnim">
        <pc:chgData name="DSA - Daiana Belén Escobar" userId="a985d929-ec43-4a68-b2d7-ba722c0a7c2e" providerId="ADAL" clId="{1D57699E-D4E9-4FE7-A335-70708C23E814}" dt="2026-01-14T12:19:36.906" v="261"/>
        <pc:sldMkLst>
          <pc:docMk/>
          <pc:sldMk cId="2707293122" sldId="284"/>
        </pc:sldMkLst>
        <pc:spChg chg="mod">
          <ac:chgData name="DSA - Daiana Belén Escobar" userId="a985d929-ec43-4a68-b2d7-ba722c0a7c2e" providerId="ADAL" clId="{1D57699E-D4E9-4FE7-A335-70708C23E814}" dt="2026-01-14T12:17:33.912" v="244" actId="20577"/>
          <ac:spMkLst>
            <pc:docMk/>
            <pc:sldMk cId="2707293122" sldId="284"/>
            <ac:spMk id="3" creationId="{1F87498E-9710-6D06-6EBC-953714804FB5}"/>
          </ac:spMkLst>
        </pc:spChg>
        <pc:spChg chg="del">
          <ac:chgData name="DSA - Daiana Belén Escobar" userId="a985d929-ec43-4a68-b2d7-ba722c0a7c2e" providerId="ADAL" clId="{1D57699E-D4E9-4FE7-A335-70708C23E814}" dt="2026-01-14T12:17:36.747" v="245" actId="478"/>
          <ac:spMkLst>
            <pc:docMk/>
            <pc:sldMk cId="2707293122" sldId="284"/>
            <ac:spMk id="4" creationId="{40EA1F3F-F805-42BD-0B0B-C24695C24D39}"/>
          </ac:spMkLst>
        </pc:spChg>
        <pc:spChg chg="del">
          <ac:chgData name="DSA - Daiana Belén Escobar" userId="a985d929-ec43-4a68-b2d7-ba722c0a7c2e" providerId="ADAL" clId="{1D57699E-D4E9-4FE7-A335-70708C23E814}" dt="2026-01-14T12:17:38.989" v="246" actId="478"/>
          <ac:spMkLst>
            <pc:docMk/>
            <pc:sldMk cId="2707293122" sldId="284"/>
            <ac:spMk id="5" creationId="{2B6C4E8F-B72F-1B2B-4CAB-1564C8934F3B}"/>
          </ac:spMkLst>
        </pc:spChg>
        <pc:spChg chg="mod">
          <ac:chgData name="DSA - Daiana Belén Escobar" userId="a985d929-ec43-4a68-b2d7-ba722c0a7c2e" providerId="ADAL" clId="{1D57699E-D4E9-4FE7-A335-70708C23E814}" dt="2026-01-14T12:17:20.740" v="240" actId="20577"/>
          <ac:spMkLst>
            <pc:docMk/>
            <pc:sldMk cId="2707293122" sldId="284"/>
            <ac:spMk id="183" creationId="{43BDA124-C71C-AB81-C634-74912CF66911}"/>
          </ac:spMkLst>
        </pc:spChg>
      </pc:sldChg>
      <pc:sldChg chg="addSp delSp modSp add mod ord">
        <pc:chgData name="DSA - Daiana Belén Escobar" userId="a985d929-ec43-4a68-b2d7-ba722c0a7c2e" providerId="ADAL" clId="{1D57699E-D4E9-4FE7-A335-70708C23E814}" dt="2026-01-14T13:17:45.045" v="511" actId="1037"/>
        <pc:sldMkLst>
          <pc:docMk/>
          <pc:sldMk cId="170741990" sldId="285"/>
        </pc:sldMkLst>
        <pc:spChg chg="mod">
          <ac:chgData name="DSA - Daiana Belén Escobar" userId="a985d929-ec43-4a68-b2d7-ba722c0a7c2e" providerId="ADAL" clId="{1D57699E-D4E9-4FE7-A335-70708C23E814}" dt="2026-01-14T12:46:24.309" v="414" actId="1076"/>
          <ac:spMkLst>
            <pc:docMk/>
            <pc:sldMk cId="170741990" sldId="285"/>
            <ac:spMk id="3" creationId="{831F708D-1EC0-D056-F2E3-C9DBFEB34357}"/>
          </ac:spMkLst>
        </pc:spChg>
        <pc:picChg chg="add del mod ord">
          <ac:chgData name="DSA - Daiana Belén Escobar" userId="a985d929-ec43-4a68-b2d7-ba722c0a7c2e" providerId="ADAL" clId="{1D57699E-D4E9-4FE7-A335-70708C23E814}" dt="2026-01-14T13:17:38.453" v="507" actId="478"/>
          <ac:picMkLst>
            <pc:docMk/>
            <pc:sldMk cId="170741990" sldId="285"/>
            <ac:picMk id="4" creationId="{ADE7230A-35DD-BF2B-F0D7-84C3E9BF1BB8}"/>
          </ac:picMkLst>
        </pc:picChg>
        <pc:picChg chg="add del mod ord">
          <ac:chgData name="DSA - Daiana Belén Escobar" userId="a985d929-ec43-4a68-b2d7-ba722c0a7c2e" providerId="ADAL" clId="{1D57699E-D4E9-4FE7-A335-70708C23E814}" dt="2026-01-14T13:15:41.298" v="494" actId="478"/>
          <ac:picMkLst>
            <pc:docMk/>
            <pc:sldMk cId="170741990" sldId="285"/>
            <ac:picMk id="6" creationId="{1EEBF6EC-850C-23B9-CD08-F0FA26119AB0}"/>
          </ac:picMkLst>
        </pc:picChg>
        <pc:picChg chg="add mod ord">
          <ac:chgData name="DSA - Daiana Belén Escobar" userId="a985d929-ec43-4a68-b2d7-ba722c0a7c2e" providerId="ADAL" clId="{1D57699E-D4E9-4FE7-A335-70708C23E814}" dt="2026-01-14T13:17:45.045" v="511" actId="1037"/>
          <ac:picMkLst>
            <pc:docMk/>
            <pc:sldMk cId="170741990" sldId="285"/>
            <ac:picMk id="8" creationId="{A7989336-FF88-3623-7FFF-9930D09619F4}"/>
          </ac:picMkLst>
        </pc:picChg>
        <pc:picChg chg="del">
          <ac:chgData name="DSA - Daiana Belén Escobar" userId="a985d929-ec43-4a68-b2d7-ba722c0a7c2e" providerId="ADAL" clId="{1D57699E-D4E9-4FE7-A335-70708C23E814}" dt="2026-01-14T12:40:27.757" v="366" actId="478"/>
          <ac:picMkLst>
            <pc:docMk/>
            <pc:sldMk cId="170741990" sldId="285"/>
            <ac:picMk id="253" creationId="{64EFA438-2245-D7E9-DBAA-0AD00D5995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7213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Add copiar.png" descr="Add copi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/>
          <p:cNvSpPr txBox="1"/>
          <p:nvPr/>
        </p:nvSpPr>
        <p:spPr>
          <a:xfrm>
            <a:off x="2461781" y="3600698"/>
            <a:ext cx="19464769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noProof="0" dirty="0"/>
              <a:t>Otimizar nosso corpo, talentos, relacionamentos e recursos é a verdadeira medida de prosperidade. Para pessoas de fé, essa compreensão está profundamente enraizada nos nossos ensinamentos, lembrando-nos de abordar a vida com humildade, gratidão e um compromisso de usar nossos dons para o bem maior.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D936E2C-F0C2-8A17-30B9-F6F3809A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8445-AA1D-3D7F-5DA9-54F251998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essoa na grama&#10;&#10;O conteúdo gerado por IA pode estar incorreto.">
            <a:extLst>
              <a:ext uri="{FF2B5EF4-FFF2-40B4-BE49-F238E27FC236}">
                <a16:creationId xmlns:a16="http://schemas.microsoft.com/office/drawing/2014/main" id="{A7989336-FF88-3623-7FFF-9930D0961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07" y="-1"/>
            <a:ext cx="20594593" cy="13715999"/>
          </a:xfrm>
          <a:prstGeom prst="rect">
            <a:avLst/>
          </a:prstGeom>
        </p:spPr>
      </p:pic>
      <p:pic>
        <p:nvPicPr>
          <p:cNvPr id="254" name="Add copiar 5.png" descr="Add copiar 5.png">
            <a:extLst>
              <a:ext uri="{FF2B5EF4-FFF2-40B4-BE49-F238E27FC236}">
                <a16:creationId xmlns:a16="http://schemas.microsoft.com/office/drawing/2014/main" id="{0F35E2CD-4889-03C0-7E2A-E72C39C49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EB33E96-ED05-FA54-997E-AE310736E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831F708D-1EC0-D056-F2E3-C9DBFEB34357}"/>
              </a:ext>
            </a:extLst>
          </p:cNvPr>
          <p:cNvSpPr txBox="1"/>
          <p:nvPr/>
        </p:nvSpPr>
        <p:spPr>
          <a:xfrm>
            <a:off x="2166703" y="3600698"/>
            <a:ext cx="9169204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sz="7000" dirty="0">
                <a:solidFill>
                  <a:schemeClr val="bg1"/>
                </a:solidFill>
                <a:latin typeface="Gobold"/>
                <a:sym typeface="Gobold"/>
              </a:rPr>
              <a:t>“Cura-me, SENHOR, e serei curado; salva-me, e serei salvo, pois Tu és o meu louvor”</a:t>
            </a:r>
          </a:p>
          <a:p>
            <a:pPr algn="l"/>
            <a:endParaRPr lang="pt-BR" sz="7000" dirty="0">
              <a:solidFill>
                <a:schemeClr val="bg1"/>
              </a:solidFill>
              <a:latin typeface="Gobold"/>
              <a:sym typeface="Gobold"/>
            </a:endParaRPr>
          </a:p>
          <a:p>
            <a:pPr algn="l"/>
            <a:r>
              <a:rPr lang="pt-BR" sz="7000" dirty="0">
                <a:solidFill>
                  <a:schemeClr val="bg1"/>
                </a:solidFill>
                <a:latin typeface="Gobold"/>
                <a:sym typeface="Gobold"/>
              </a:rPr>
              <a:t>(Jeremias 17:14).</a:t>
            </a:r>
          </a:p>
        </p:txBody>
      </p:sp>
    </p:spTree>
    <p:extLst>
      <p:ext uri="{BB962C8B-B14F-4D97-AF65-F5344CB8AC3E}">
        <p14:creationId xmlns:p14="http://schemas.microsoft.com/office/powerpoint/2010/main" val="1707419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A Verdade Presente"/>
          <p:cNvSpPr txBox="1"/>
          <p:nvPr/>
        </p:nvSpPr>
        <p:spPr>
          <a:xfrm>
            <a:off x="2353733" y="4788715"/>
            <a:ext cx="19676533" cy="413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noProof="0" dirty="0"/>
              <a:t>O valor inestimável da saúde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aude-e-bem-estar-saude-bem-estar-atividade-fisica-bem-estar-edicase-saude-1713423928.jpeg" descr="saude-e-bem-estar-saude-bem-estar-atividade-fisica-bem-estar-edicase-saude-17134239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0" y="-614590"/>
            <a:ext cx="21850168" cy="1456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Add copiar 5.png" descr="Add copia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3A4B06FF-403A-415D-8FDB-D4E9D71AC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A5790319-5E9A-33BD-F4DF-830798C74149}"/>
              </a:ext>
            </a:extLst>
          </p:cNvPr>
          <p:cNvSpPr txBox="1"/>
          <p:nvPr/>
        </p:nvSpPr>
        <p:spPr>
          <a:xfrm>
            <a:off x="1253067" y="3600698"/>
            <a:ext cx="9473240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noProof="0" dirty="0"/>
              <a:t>A saúde é a pedra angular de uma existência humana plena. Sem uma boa saúde, a acumulação de riqueza e as conquistas da vida perdem significado.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 jogando frisbee no parque&#10;&#10;O conteúdo gerado por IA pode estar incorreto.">
            <a:extLst>
              <a:ext uri="{FF2B5EF4-FFF2-40B4-BE49-F238E27FC236}">
                <a16:creationId xmlns:a16="http://schemas.microsoft.com/office/drawing/2014/main" id="{DF52F69E-BD85-D87B-A350-AC92F360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266" y="0"/>
            <a:ext cx="20557067" cy="13711564"/>
          </a:xfrm>
          <a:prstGeom prst="rect">
            <a:avLst/>
          </a:prstGeom>
        </p:spPr>
      </p:pic>
      <p:pic>
        <p:nvPicPr>
          <p:cNvPr id="191" name="Add copiar 6.png" descr="Add copiar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0F8E692-F4D1-870D-B103-0498298FB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AFC8F547-9CE2-0CBC-7AB0-85764E62A6E4}"/>
              </a:ext>
            </a:extLst>
          </p:cNvPr>
          <p:cNvSpPr txBox="1"/>
          <p:nvPr/>
        </p:nvSpPr>
        <p:spPr>
          <a:xfrm>
            <a:off x="1218434" y="3598480"/>
            <a:ext cx="11549299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noProof="0" dirty="0"/>
              <a:t>A saúde total nos capacita a buscar nossos sonhos, envolver-nos em relacionamentos significativos, contribuir para a sociedade e ajudar no avanço do reino de Deus aqui na Terra.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segurando brócolis&#10;&#10;O conteúdo gerado por IA pode estar incorreto.">
            <a:extLst>
              <a:ext uri="{FF2B5EF4-FFF2-40B4-BE49-F238E27FC236}">
                <a16:creationId xmlns:a16="http://schemas.microsoft.com/office/drawing/2014/main" id="{8E5C6433-C1BC-6515-8F56-75ADB96D5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04" y="0"/>
            <a:ext cx="21619186" cy="15172267"/>
          </a:xfrm>
          <a:prstGeom prst="rect">
            <a:avLst/>
          </a:prstGeom>
        </p:spPr>
      </p:pic>
      <p:pic>
        <p:nvPicPr>
          <p:cNvPr id="4" name="Add copiar 8.png" descr="Add copiar 8.png">
            <a:extLst>
              <a:ext uri="{FF2B5EF4-FFF2-40B4-BE49-F238E27FC236}">
                <a16:creationId xmlns:a16="http://schemas.microsoft.com/office/drawing/2014/main" id="{B1938471-281B-7C3E-E865-57030BB79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/>
          <p:cNvSpPr txBox="1"/>
          <p:nvPr/>
        </p:nvSpPr>
        <p:spPr>
          <a:xfrm>
            <a:off x="1325293" y="2677368"/>
            <a:ext cx="10528039" cy="8361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>
                <a:solidFill>
                  <a:srgbClr val="347089"/>
                </a:solidFill>
              </a:rPr>
              <a:t>Para pessoas de fé, a mordomia inclui o cuidado responsável de todos os recursos confiados a nós pelo nosso Criador. Isso inclui saúde física, bem-estar mental, relacionamentos adequados e cuidado com o meio ambiente. 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7440D-34B8-71E2-9E48-E0373F59D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dd copiar.png" descr="Add copiar.png">
            <a:extLst>
              <a:ext uri="{FF2B5EF4-FFF2-40B4-BE49-F238E27FC236}">
                <a16:creationId xmlns:a16="http://schemas.microsoft.com/office/drawing/2014/main" id="{A8E4282A-2BD7-50A2-0934-02784D68D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FDD78593-2441-B368-E013-8D34C37881BC}"/>
              </a:ext>
            </a:extLst>
          </p:cNvPr>
          <p:cNvSpPr txBox="1"/>
          <p:nvPr/>
        </p:nvSpPr>
        <p:spPr>
          <a:xfrm>
            <a:off x="2495524" y="4062363"/>
            <a:ext cx="19392951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>
                <a:solidFill>
                  <a:schemeClr val="bg1"/>
                </a:solidFill>
              </a:rPr>
              <a:t>Priorizar a saúde por meio de uma alimentação equilibrada, exercícios regulares e uma vida consciente pode proporcionar um profundo senso de bem-estar, energia e clareza — qualidades que aprimoram nossa capacidade de realmente saborear as experiências da vida.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B20F9BB-5917-4D7F-274D-CE01DAFE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079892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11D8-1AFC-3DF2-9416-4CC2DC279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970FF687-758A-FB79-6E57-2388B4EEA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547C90EF-B327-96A4-93DD-0D44E387DC57}"/>
              </a:ext>
            </a:extLst>
          </p:cNvPr>
          <p:cNvSpPr txBox="1"/>
          <p:nvPr/>
        </p:nvSpPr>
        <p:spPr>
          <a:xfrm>
            <a:off x="2380063" y="2856200"/>
            <a:ext cx="18548144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b="1" noProof="0" dirty="0"/>
              <a:t>CAMINHO PARA A SAÚDE OTIMIZADA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C027652B-7F44-F17A-B088-915CF6699EA7}"/>
              </a:ext>
            </a:extLst>
          </p:cNvPr>
          <p:cNvSpPr txBox="1"/>
          <p:nvPr/>
        </p:nvSpPr>
        <p:spPr>
          <a:xfrm>
            <a:off x="2380063" y="4960045"/>
            <a:ext cx="1682300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Desenvolver uma rotina holística de autocuidado (8 remédios naturais).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89D2929-175F-155D-D799-9FEFB111D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2540A4EE-D3D8-4212-6DC7-9A17BF917279}"/>
              </a:ext>
            </a:extLst>
          </p:cNvPr>
          <p:cNvSpPr txBox="1"/>
          <p:nvPr/>
        </p:nvSpPr>
        <p:spPr>
          <a:xfrm>
            <a:off x="2380063" y="7361522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Educação contínua.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D5660FA4-BB1E-7920-2434-8E70379D6F93}"/>
              </a:ext>
            </a:extLst>
          </p:cNvPr>
          <p:cNvSpPr txBox="1"/>
          <p:nvPr/>
        </p:nvSpPr>
        <p:spPr>
          <a:xfrm>
            <a:off x="2380063" y="8839670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Praticar a autoconsciência.</a:t>
            </a:r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C04CB037-C6FA-8C3F-3631-DC201474A729}"/>
              </a:ext>
            </a:extLst>
          </p:cNvPr>
          <p:cNvSpPr txBox="1"/>
          <p:nvPr/>
        </p:nvSpPr>
        <p:spPr>
          <a:xfrm>
            <a:off x="2380063" y="10317817"/>
            <a:ext cx="1682300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Estabelecer uma rotina de cuidados preventivos com a saúde.</a:t>
            </a:r>
          </a:p>
        </p:txBody>
      </p:sp>
    </p:spTree>
    <p:extLst>
      <p:ext uri="{BB962C8B-B14F-4D97-AF65-F5344CB8AC3E}">
        <p14:creationId xmlns:p14="http://schemas.microsoft.com/office/powerpoint/2010/main" val="2481668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88BBD-64CE-27D8-2D96-240AE282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11E3B46C-AA9B-903F-21F8-BDEE05EA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E202FA19-A6DD-17E3-2244-FC9EEEF9222D}"/>
              </a:ext>
            </a:extLst>
          </p:cNvPr>
          <p:cNvSpPr txBox="1"/>
          <p:nvPr/>
        </p:nvSpPr>
        <p:spPr>
          <a:xfrm>
            <a:off x="2380063" y="2856200"/>
            <a:ext cx="18548144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b="1" noProof="0" dirty="0"/>
              <a:t>CAMINHO PARA A SAÚDE OTIMIZADA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6C308954-6250-D7BC-6AD8-264BC2B926CF}"/>
              </a:ext>
            </a:extLst>
          </p:cNvPr>
          <p:cNvSpPr txBox="1"/>
          <p:nvPr/>
        </p:nvSpPr>
        <p:spPr>
          <a:xfrm>
            <a:off x="2380063" y="5084022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Cultivar um ambiente de apoio (</a:t>
            </a:r>
            <a:r>
              <a:rPr lang="pt-BR" noProof="0" dirty="0" err="1"/>
              <a:t>Ec</a:t>
            </a:r>
            <a:r>
              <a:rPr lang="pt-BR" noProof="0" dirty="0"/>
              <a:t> 4:9, 10).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EB11E85-00FD-1F26-9BBF-C089AF0A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82004D6E-AAAB-2B22-2DAA-A29E5976A7DC}"/>
              </a:ext>
            </a:extLst>
          </p:cNvPr>
          <p:cNvSpPr txBox="1"/>
          <p:nvPr/>
        </p:nvSpPr>
        <p:spPr>
          <a:xfrm>
            <a:off x="2380063" y="6524869"/>
            <a:ext cx="1682300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Engajar-se em atividades com propósito (</a:t>
            </a:r>
            <a:r>
              <a:rPr lang="pt-BR" noProof="0" dirty="0" err="1"/>
              <a:t>Pv</a:t>
            </a:r>
            <a:r>
              <a:rPr lang="pt-BR" noProof="0" dirty="0"/>
              <a:t> 17:22).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4CF6706B-FB96-7CBE-4325-8A2B73798733}"/>
              </a:ext>
            </a:extLst>
          </p:cNvPr>
          <p:cNvSpPr txBox="1"/>
          <p:nvPr/>
        </p:nvSpPr>
        <p:spPr>
          <a:xfrm>
            <a:off x="2380063" y="8889045"/>
            <a:ext cx="16823008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Abraçar a aprendizagem e o crescimento ao longo da vida.</a:t>
            </a:r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F0DB61C6-9839-0AF6-D1BD-5B7EF18CA4CC}"/>
              </a:ext>
            </a:extLst>
          </p:cNvPr>
          <p:cNvSpPr txBox="1"/>
          <p:nvPr/>
        </p:nvSpPr>
        <p:spPr>
          <a:xfrm>
            <a:off x="2380063" y="11253221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Integrar espiritualidade e mordomia.</a:t>
            </a:r>
          </a:p>
        </p:txBody>
      </p:sp>
    </p:spTree>
    <p:extLst>
      <p:ext uri="{BB962C8B-B14F-4D97-AF65-F5344CB8AC3E}">
        <p14:creationId xmlns:p14="http://schemas.microsoft.com/office/powerpoint/2010/main" val="2249891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AC7BF-23D1-4E27-BF25-1C767409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D696CDE9-333D-00A3-EC5D-6A99538B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29407822-AE47-3751-F383-7A7F64461BBD}"/>
              </a:ext>
            </a:extLst>
          </p:cNvPr>
          <p:cNvSpPr txBox="1"/>
          <p:nvPr/>
        </p:nvSpPr>
        <p:spPr>
          <a:xfrm>
            <a:off x="2380063" y="2856200"/>
            <a:ext cx="18548144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b="1" noProof="0" dirty="0"/>
              <a:t>CAMINHO PARA A SAÚDE OTIMIZADA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43BDA124-C71C-AB81-C634-74912CF66911}"/>
              </a:ext>
            </a:extLst>
          </p:cNvPr>
          <p:cNvSpPr txBox="1"/>
          <p:nvPr/>
        </p:nvSpPr>
        <p:spPr>
          <a:xfrm>
            <a:off x="2380063" y="5084022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Evitar substâncias prejudiciais.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B10D1AB2-D93F-CDBA-EFE1-79CA98137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1F87498E-9710-6D06-6EBC-953714804FB5}"/>
              </a:ext>
            </a:extLst>
          </p:cNvPr>
          <p:cNvSpPr txBox="1"/>
          <p:nvPr/>
        </p:nvSpPr>
        <p:spPr>
          <a:xfrm>
            <a:off x="2380063" y="6986533"/>
            <a:ext cx="16823008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noProof="0" dirty="0"/>
              <a:t>Prudência e moderação.</a:t>
            </a:r>
          </a:p>
        </p:txBody>
      </p:sp>
    </p:spTree>
    <p:extLst>
      <p:ext uri="{BB962C8B-B14F-4D97-AF65-F5344CB8AC3E}">
        <p14:creationId xmlns:p14="http://schemas.microsoft.com/office/powerpoint/2010/main" val="2707293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309</Words>
  <Application>Microsoft Office PowerPoint</Application>
  <PresentationFormat>Personalizar</PresentationFormat>
  <Paragraphs>22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Gobold</vt:lpstr>
      <vt:lpstr>Helvetica Neue</vt:lpstr>
      <vt:lpstr>Helvetica Neue Medium</vt:lpstr>
      <vt:lpstr>Wingdings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2026-01-14T13:17:47Z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