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6"/>
  </p:notesMasterIdLst>
  <p:sldIdLst>
    <p:sldId id="256" r:id="rId5"/>
    <p:sldId id="259" r:id="rId6"/>
    <p:sldId id="258" r:id="rId7"/>
    <p:sldId id="283" r:id="rId8"/>
    <p:sldId id="281" r:id="rId9"/>
    <p:sldId id="284" r:id="rId10"/>
    <p:sldId id="267" r:id="rId11"/>
    <p:sldId id="286" r:id="rId12"/>
    <p:sldId id="287" r:id="rId13"/>
    <p:sldId id="260" r:id="rId14"/>
    <p:sldId id="279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A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3E5055-08D1-4246-8464-A66FBFD65A95}" v="35" dt="2026-01-15T19:21:07.27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10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1D57699E-D4E9-4FE7-A335-70708C23E814}"/>
    <pc:docChg chg="undo custSel addSld delSld modSld sldOrd">
      <pc:chgData name="DSA - Daiana Belén Escobar" userId="a985d929-ec43-4a68-b2d7-ba722c0a7c2e" providerId="ADAL" clId="{1D57699E-D4E9-4FE7-A335-70708C23E814}" dt="2026-01-20T23:57:45.735" v="449" actId="1076"/>
      <pc:docMkLst>
        <pc:docMk/>
      </pc:docMkLst>
      <pc:sldChg chg="delSp mod">
        <pc:chgData name="DSA - Daiana Belén Escobar" userId="a985d929-ec43-4a68-b2d7-ba722c0a7c2e" providerId="ADAL" clId="{1D57699E-D4E9-4FE7-A335-70708C23E814}" dt="2025-12-22T19:38:53.439" v="0" actId="478"/>
        <pc:sldMkLst>
          <pc:docMk/>
          <pc:sldMk cId="0" sldId="256"/>
        </pc:sldMkLst>
      </pc:sldChg>
      <pc:sldChg chg="modSp mod ord">
        <pc:chgData name="DSA - Daiana Belén Escobar" userId="a985d929-ec43-4a68-b2d7-ba722c0a7c2e" providerId="ADAL" clId="{1D57699E-D4E9-4FE7-A335-70708C23E814}" dt="2026-01-14T13:49:43.966" v="175" actId="1076"/>
        <pc:sldMkLst>
          <pc:docMk/>
          <pc:sldMk cId="0" sldId="258"/>
        </pc:sldMkLst>
        <pc:spChg chg="mod">
          <ac:chgData name="DSA - Daiana Belén Escobar" userId="a985d929-ec43-4a68-b2d7-ba722c0a7c2e" providerId="ADAL" clId="{1D57699E-D4E9-4FE7-A335-70708C23E814}" dt="2026-01-14T13:37:52.257" v="158" actId="1076"/>
          <ac:spMkLst>
            <pc:docMk/>
            <pc:sldMk cId="0" sldId="258"/>
            <ac:spMk id="182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14T13:49:43.966" v="175" actId="1076"/>
          <ac:spMkLst>
            <pc:docMk/>
            <pc:sldMk cId="0" sldId="258"/>
            <ac:spMk id="183" creationId="{00000000-0000-0000-0000-000000000000}"/>
          </ac:spMkLst>
        </pc:spChg>
      </pc:sldChg>
      <pc:sldChg chg="addSp delSp modSp mod ord">
        <pc:chgData name="DSA - Daiana Belén Escobar" userId="a985d929-ec43-4a68-b2d7-ba722c0a7c2e" providerId="ADAL" clId="{1D57699E-D4E9-4FE7-A335-70708C23E814}" dt="2026-01-14T13:31:50.988" v="102" actId="1076"/>
        <pc:sldMkLst>
          <pc:docMk/>
          <pc:sldMk cId="0" sldId="259"/>
        </pc:sldMkLst>
        <pc:spChg chg="add mod">
          <ac:chgData name="DSA - Daiana Belén Escobar" userId="a985d929-ec43-4a68-b2d7-ba722c0a7c2e" providerId="ADAL" clId="{1D57699E-D4E9-4FE7-A335-70708C23E814}" dt="2026-01-14T13:31:45.847" v="101" actId="1076"/>
          <ac:spMkLst>
            <pc:docMk/>
            <pc:sldMk cId="0" sldId="259"/>
            <ac:spMk id="3" creationId="{99DA85A7-0829-EE9D-2421-C9B555C6DE78}"/>
          </ac:spMkLst>
        </pc:spChg>
        <pc:spChg chg="add mod">
          <ac:chgData name="DSA - Daiana Belén Escobar" userId="a985d929-ec43-4a68-b2d7-ba722c0a7c2e" providerId="ADAL" clId="{1D57699E-D4E9-4FE7-A335-70708C23E814}" dt="2026-01-14T13:31:50.988" v="102" actId="1076"/>
          <ac:spMkLst>
            <pc:docMk/>
            <pc:sldMk cId="0" sldId="259"/>
            <ac:spMk id="6" creationId="{1BA6745B-6DDA-FF46-B874-42286ABC47D7}"/>
          </ac:spMkLst>
        </pc:spChg>
        <pc:picChg chg="add mod ord">
          <ac:chgData name="DSA - Daiana Belén Escobar" userId="a985d929-ec43-4a68-b2d7-ba722c0a7c2e" providerId="ADAL" clId="{1D57699E-D4E9-4FE7-A335-70708C23E814}" dt="2026-01-14T13:24:23.712" v="62" actId="1037"/>
          <ac:picMkLst>
            <pc:docMk/>
            <pc:sldMk cId="0" sldId="259"/>
            <ac:picMk id="5" creationId="{A46A08B9-207F-806C-589C-D1AD4C3506BC}"/>
          </ac:picMkLst>
        </pc:picChg>
      </pc:sldChg>
      <pc:sldChg chg="addSp delSp modSp mod ord">
        <pc:chgData name="DSA - Daiana Belén Escobar" userId="a985d929-ec43-4a68-b2d7-ba722c0a7c2e" providerId="ADAL" clId="{1D57699E-D4E9-4FE7-A335-70708C23E814}" dt="2026-01-20T23:57:45.735" v="449" actId="1076"/>
        <pc:sldMkLst>
          <pc:docMk/>
          <pc:sldMk cId="0" sldId="260"/>
        </pc:sldMkLst>
        <pc:spChg chg="add mod">
          <ac:chgData name="DSA - Daiana Belén Escobar" userId="a985d929-ec43-4a68-b2d7-ba722c0a7c2e" providerId="ADAL" clId="{1D57699E-D4E9-4FE7-A335-70708C23E814}" dt="2026-01-20T23:57:45.735" v="449" actId="1076"/>
          <ac:spMkLst>
            <pc:docMk/>
            <pc:sldMk cId="0" sldId="260"/>
            <ac:spMk id="3" creationId="{4883937C-4201-760A-7A77-B9216D2E878E}"/>
          </ac:spMkLst>
        </pc:spChg>
        <pc:spChg chg="mod">
          <ac:chgData name="DSA - Daiana Belén Escobar" userId="a985d929-ec43-4a68-b2d7-ba722c0a7c2e" providerId="ADAL" clId="{1D57699E-D4E9-4FE7-A335-70708C23E814}" dt="2026-01-20T23:57:39.910" v="448" actId="1076"/>
          <ac:spMkLst>
            <pc:docMk/>
            <pc:sldMk cId="0" sldId="260"/>
            <ac:spMk id="193" creationId="{00000000-0000-0000-0000-000000000000}"/>
          </ac:spMkLst>
        </pc:spChg>
        <pc:picChg chg="add mod ord">
          <ac:chgData name="DSA - Daiana Belén Escobar" userId="a985d929-ec43-4a68-b2d7-ba722c0a7c2e" providerId="ADAL" clId="{1D57699E-D4E9-4FE7-A335-70708C23E814}" dt="2026-01-15T19:09:15.608" v="406" actId="171"/>
          <ac:picMkLst>
            <pc:docMk/>
            <pc:sldMk cId="0" sldId="260"/>
            <ac:picMk id="4" creationId="{E8178DC1-7B0B-E49F-25FF-61C4A36D7645}"/>
          </ac:picMkLst>
        </pc:picChg>
        <pc:picChg chg="add mod ord">
          <ac:chgData name="DSA - Daiana Belén Escobar" userId="a985d929-ec43-4a68-b2d7-ba722c0a7c2e" providerId="ADAL" clId="{1D57699E-D4E9-4FE7-A335-70708C23E814}" dt="2026-01-15T19:21:13.820" v="446" actId="171"/>
          <ac:picMkLst>
            <pc:docMk/>
            <pc:sldMk cId="0" sldId="260"/>
            <ac:picMk id="5" creationId="{0AC72FAE-2528-E15D-D128-DECD5D4CA55C}"/>
          </ac:picMkLst>
        </pc:picChg>
      </pc:sldChg>
      <pc:sldChg chg="addSp modSp mod ord">
        <pc:chgData name="DSA - Daiana Belén Escobar" userId="a985d929-ec43-4a68-b2d7-ba722c0a7c2e" providerId="ADAL" clId="{1D57699E-D4E9-4FE7-A335-70708C23E814}" dt="2026-01-15T18:51:33.682" v="324" actId="1076"/>
        <pc:sldMkLst>
          <pc:docMk/>
          <pc:sldMk cId="0" sldId="267"/>
        </pc:sldMkLst>
        <pc:spChg chg="add mod">
          <ac:chgData name="DSA - Daiana Belén Escobar" userId="a985d929-ec43-4a68-b2d7-ba722c0a7c2e" providerId="ADAL" clId="{1D57699E-D4E9-4FE7-A335-70708C23E814}" dt="2026-01-15T18:51:33.682" v="324" actId="1076"/>
          <ac:spMkLst>
            <pc:docMk/>
            <pc:sldMk cId="0" sldId="267"/>
            <ac:spMk id="3" creationId="{B5077213-B975-D383-903B-BCAF6ACFEA37}"/>
          </ac:spMkLst>
        </pc:spChg>
        <pc:spChg chg="mod">
          <ac:chgData name="DSA - Daiana Belén Escobar" userId="a985d929-ec43-4a68-b2d7-ba722c0a7c2e" providerId="ADAL" clId="{1D57699E-D4E9-4FE7-A335-70708C23E814}" dt="2026-01-15T18:51:21.723" v="323" actId="1076"/>
          <ac:spMkLst>
            <pc:docMk/>
            <pc:sldMk cId="0" sldId="267"/>
            <ac:spMk id="226" creationId="{00000000-0000-0000-0000-000000000000}"/>
          </ac:spMkLst>
        </pc:spChg>
      </pc:sldChg>
      <pc:sldChg chg="delSp mod ord">
        <pc:chgData name="DSA - Daiana Belén Escobar" userId="a985d929-ec43-4a68-b2d7-ba722c0a7c2e" providerId="ADAL" clId="{1D57699E-D4E9-4FE7-A335-70708C23E814}" dt="2026-01-15T19:08:51.683" v="401"/>
        <pc:sldMkLst>
          <pc:docMk/>
          <pc:sldMk cId="0" sldId="279"/>
        </pc:sldMkLst>
      </pc:sldChg>
      <pc:sldChg chg="addSp modSp add mod ord">
        <pc:chgData name="DSA - Daiana Belén Escobar" userId="a985d929-ec43-4a68-b2d7-ba722c0a7c2e" providerId="ADAL" clId="{1D57699E-D4E9-4FE7-A335-70708C23E814}" dt="2026-01-14T13:53:49.521" v="228" actId="1036"/>
        <pc:sldMkLst>
          <pc:docMk/>
          <pc:sldMk cId="1237429837" sldId="281"/>
        </pc:sldMkLst>
        <pc:spChg chg="add mod">
          <ac:chgData name="DSA - Daiana Belén Escobar" userId="a985d929-ec43-4a68-b2d7-ba722c0a7c2e" providerId="ADAL" clId="{1D57699E-D4E9-4FE7-A335-70708C23E814}" dt="2026-01-14T13:53:12.142" v="222" actId="404"/>
          <ac:spMkLst>
            <pc:docMk/>
            <pc:sldMk cId="1237429837" sldId="281"/>
            <ac:spMk id="3" creationId="{FD6F1F38-BB91-6CE6-EB2B-230DB94A7888}"/>
          </ac:spMkLst>
        </pc:spChg>
        <pc:spChg chg="add mod">
          <ac:chgData name="DSA - Daiana Belén Escobar" userId="a985d929-ec43-4a68-b2d7-ba722c0a7c2e" providerId="ADAL" clId="{1D57699E-D4E9-4FE7-A335-70708C23E814}" dt="2026-01-14T13:53:49.521" v="228" actId="1036"/>
          <ac:spMkLst>
            <pc:docMk/>
            <pc:sldMk cId="1237429837" sldId="281"/>
            <ac:spMk id="5" creationId="{BF28BC3F-AA91-DB07-68E9-D4B293BEAEBA}"/>
          </ac:spMkLst>
        </pc:spChg>
        <pc:spChg chg="add mod">
          <ac:chgData name="DSA - Daiana Belén Escobar" userId="a985d929-ec43-4a68-b2d7-ba722c0a7c2e" providerId="ADAL" clId="{1D57699E-D4E9-4FE7-A335-70708C23E814}" dt="2026-01-14T13:52:59.781" v="221" actId="1076"/>
          <ac:spMkLst>
            <pc:docMk/>
            <pc:sldMk cId="1237429837" sldId="281"/>
            <ac:spMk id="6" creationId="{B59B1655-90AD-CF97-D954-A4971E7F3588}"/>
          </ac:spMkLst>
        </pc:spChg>
        <pc:spChg chg="mod">
          <ac:chgData name="DSA - Daiana Belén Escobar" userId="a985d929-ec43-4a68-b2d7-ba722c0a7c2e" providerId="ADAL" clId="{1D57699E-D4E9-4FE7-A335-70708C23E814}" dt="2026-01-14T13:53:38.078" v="224" actId="20577"/>
          <ac:spMkLst>
            <pc:docMk/>
            <pc:sldMk cId="1237429837" sldId="281"/>
            <ac:spMk id="222" creationId="{2126CAAF-3A96-A434-7F86-4FF101993AD9}"/>
          </ac:spMkLst>
        </pc:spChg>
        <pc:picChg chg="mod">
          <ac:chgData name="DSA - Daiana Belén Escobar" userId="a985d929-ec43-4a68-b2d7-ba722c0a7c2e" providerId="ADAL" clId="{1D57699E-D4E9-4FE7-A335-70708C23E814}" dt="2026-01-14T13:36:17.914" v="139" actId="1076"/>
          <ac:picMkLst>
            <pc:docMk/>
            <pc:sldMk cId="1237429837" sldId="281"/>
            <ac:picMk id="220" creationId="{B40679A3-F159-D850-DDBF-DE1F7955CCA3}"/>
          </ac:picMkLst>
        </pc:picChg>
      </pc:sldChg>
      <pc:sldChg chg="modSp add mod">
        <pc:chgData name="DSA - Daiana Belén Escobar" userId="a985d929-ec43-4a68-b2d7-ba722c0a7c2e" providerId="ADAL" clId="{1D57699E-D4E9-4FE7-A335-70708C23E814}" dt="2026-01-14T13:50:41.334" v="181" actId="1076"/>
        <pc:sldMkLst>
          <pc:docMk/>
          <pc:sldMk cId="2335007877" sldId="283"/>
        </pc:sldMkLst>
        <pc:spChg chg="mod">
          <ac:chgData name="DSA - Daiana Belén Escobar" userId="a985d929-ec43-4a68-b2d7-ba722c0a7c2e" providerId="ADAL" clId="{1D57699E-D4E9-4FE7-A335-70708C23E814}" dt="2026-01-14T13:50:28.612" v="177" actId="20577"/>
          <ac:spMkLst>
            <pc:docMk/>
            <pc:sldMk cId="2335007877" sldId="283"/>
            <ac:spMk id="182" creationId="{AFB42210-C58C-CDE1-01AD-46985BEA1DFD}"/>
          </ac:spMkLst>
        </pc:spChg>
        <pc:spChg chg="mod">
          <ac:chgData name="DSA - Daiana Belén Escobar" userId="a985d929-ec43-4a68-b2d7-ba722c0a7c2e" providerId="ADAL" clId="{1D57699E-D4E9-4FE7-A335-70708C23E814}" dt="2026-01-14T13:50:41.334" v="181" actId="1076"/>
          <ac:spMkLst>
            <pc:docMk/>
            <pc:sldMk cId="2335007877" sldId="283"/>
            <ac:spMk id="183" creationId="{1D41D4DE-B275-2986-B3E3-052260BA61B5}"/>
          </ac:spMkLst>
        </pc:spChg>
      </pc:sldChg>
      <pc:sldChg chg="modSp add mod ord">
        <pc:chgData name="DSA - Daiana Belén Escobar" userId="a985d929-ec43-4a68-b2d7-ba722c0a7c2e" providerId="ADAL" clId="{1D57699E-D4E9-4FE7-A335-70708C23E814}" dt="2026-01-15T18:48:23.521" v="299" actId="20577"/>
        <pc:sldMkLst>
          <pc:docMk/>
          <pc:sldMk cId="1751145959" sldId="284"/>
        </pc:sldMkLst>
        <pc:spChg chg="mod">
          <ac:chgData name="DSA - Daiana Belén Escobar" userId="a985d929-ec43-4a68-b2d7-ba722c0a7c2e" providerId="ADAL" clId="{1D57699E-D4E9-4FE7-A335-70708C23E814}" dt="2026-01-15T18:47:46.215" v="287" actId="20577"/>
          <ac:spMkLst>
            <pc:docMk/>
            <pc:sldMk cId="1751145959" sldId="284"/>
            <ac:spMk id="182" creationId="{C8897135-4A8F-C0DA-3289-AC32E32529F1}"/>
          </ac:spMkLst>
        </pc:spChg>
        <pc:spChg chg="mod">
          <ac:chgData name="DSA - Daiana Belén Escobar" userId="a985d929-ec43-4a68-b2d7-ba722c0a7c2e" providerId="ADAL" clId="{1D57699E-D4E9-4FE7-A335-70708C23E814}" dt="2026-01-15T18:48:23.521" v="299" actId="20577"/>
          <ac:spMkLst>
            <pc:docMk/>
            <pc:sldMk cId="1751145959" sldId="284"/>
            <ac:spMk id="183" creationId="{E3F5F6EF-2117-38D2-D763-77C481EC08E6}"/>
          </ac:spMkLst>
        </pc:spChg>
      </pc:sldChg>
      <pc:sldChg chg="modSp add mod ord">
        <pc:chgData name="DSA - Daiana Belén Escobar" userId="a985d929-ec43-4a68-b2d7-ba722c0a7c2e" providerId="ADAL" clId="{1D57699E-D4E9-4FE7-A335-70708C23E814}" dt="2026-01-15T18:52:51.660" v="334" actId="1076"/>
        <pc:sldMkLst>
          <pc:docMk/>
          <pc:sldMk cId="1530213124" sldId="286"/>
        </pc:sldMkLst>
        <pc:spChg chg="mod">
          <ac:chgData name="DSA - Daiana Belén Escobar" userId="a985d929-ec43-4a68-b2d7-ba722c0a7c2e" providerId="ADAL" clId="{1D57699E-D4E9-4FE7-A335-70708C23E814}" dt="2026-01-15T18:52:51.660" v="334" actId="1076"/>
          <ac:spMkLst>
            <pc:docMk/>
            <pc:sldMk cId="1530213124" sldId="286"/>
            <ac:spMk id="6" creationId="{990D1A2C-A206-A55B-FC9D-1ACB79303A0C}"/>
          </ac:spMkLst>
        </pc:spChg>
        <pc:spChg chg="mod">
          <ac:chgData name="DSA - Daiana Belén Escobar" userId="a985d929-ec43-4a68-b2d7-ba722c0a7c2e" providerId="ADAL" clId="{1D57699E-D4E9-4FE7-A335-70708C23E814}" dt="2026-01-15T18:52:27.460" v="328"/>
          <ac:spMkLst>
            <pc:docMk/>
            <pc:sldMk cId="1530213124" sldId="286"/>
            <ac:spMk id="222" creationId="{D13CE41E-1CE2-7EE6-C926-3586E0600FB7}"/>
          </ac:spMkLst>
        </pc:spChg>
      </pc:sldChg>
      <pc:sldChg chg="addSp delSp modSp add mod ord">
        <pc:chgData name="DSA - Daiana Belén Escobar" userId="a985d929-ec43-4a68-b2d7-ba722c0a7c2e" providerId="ADAL" clId="{1D57699E-D4E9-4FE7-A335-70708C23E814}" dt="2026-01-15T19:12:48.011" v="419" actId="404"/>
        <pc:sldMkLst>
          <pc:docMk/>
          <pc:sldMk cId="401415696" sldId="287"/>
        </pc:sldMkLst>
        <pc:spChg chg="mod">
          <ac:chgData name="DSA - Daiana Belén Escobar" userId="a985d929-ec43-4a68-b2d7-ba722c0a7c2e" providerId="ADAL" clId="{1D57699E-D4E9-4FE7-A335-70708C23E814}" dt="2026-01-15T19:12:48.011" v="419" actId="404"/>
          <ac:spMkLst>
            <pc:docMk/>
            <pc:sldMk cId="401415696" sldId="287"/>
            <ac:spMk id="3" creationId="{5EA79D92-A3C2-D545-4436-842C95A0A822}"/>
          </ac:spMkLst>
        </pc:spChg>
        <pc:spChg chg="mod">
          <ac:chgData name="DSA - Daiana Belén Escobar" userId="a985d929-ec43-4a68-b2d7-ba722c0a7c2e" providerId="ADAL" clId="{1D57699E-D4E9-4FE7-A335-70708C23E814}" dt="2026-01-15T19:12:36.545" v="417" actId="207"/>
          <ac:spMkLst>
            <pc:docMk/>
            <pc:sldMk cId="401415696" sldId="287"/>
            <ac:spMk id="226" creationId="{4899B35E-B6C9-F23D-B8CD-9215FCB6E115}"/>
          </ac:spMkLst>
        </pc:spChg>
        <pc:picChg chg="add mod ord">
          <ac:chgData name="DSA - Daiana Belén Escobar" userId="a985d929-ec43-4a68-b2d7-ba722c0a7c2e" providerId="ADAL" clId="{1D57699E-D4E9-4FE7-A335-70708C23E814}" dt="2026-01-15T19:10:59.465" v="412" actId="171"/>
          <ac:picMkLst>
            <pc:docMk/>
            <pc:sldMk cId="401415696" sldId="287"/>
            <ac:picMk id="4" creationId="{AD07367C-376F-F841-73BF-2928A6BBA02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1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1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10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10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ítulo da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da Agenda</a:t>
            </a:r>
          </a:p>
        </p:txBody>
      </p:sp>
      <p:sp>
        <p:nvSpPr>
          <p:cNvPr id="10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110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Tópicos da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Informações do f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Informações do fato</a:t>
            </a:r>
          </a:p>
        </p:txBody>
      </p:sp>
      <p:sp>
        <p:nvSpPr>
          <p:cNvPr id="12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içã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Atribuição</a:t>
            </a:r>
          </a:p>
        </p:txBody>
      </p:sp>
      <p:sp>
        <p:nvSpPr>
          <p:cNvPr id="136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“Citação Notável”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gela de salada com arroz frito, ovos cozidos e hashi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Tigelas com bolinhos de salmão, salada e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Tigela de massa pappardelle com creme de ervas, avelãs assadas e queijo parmesão ralad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gela de salada com arroz frito, ovos cozidos e hashi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acates e limõ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23" name="Autoria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2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gelas com bolinhos de salmão, salada e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do Slide</a:t>
            </a:r>
          </a:p>
        </p:txBody>
      </p:sp>
      <p:sp>
        <p:nvSpPr>
          <p:cNvPr id="3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43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44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61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Tigela de massa pappardelle com creme de ervas, avelãs assadas e queijo parmesão ralad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Víde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72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7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82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8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a Se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da Seção</a:t>
            </a:r>
          </a:p>
        </p:txBody>
      </p:sp>
      <p:sp>
        <p:nvSpPr>
          <p:cNvPr id="9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do Slide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Add.png" descr="Ad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TUDO POR AMOR A ELE.png" descr="TUDO POR AMOR A E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144" y="2774322"/>
            <a:ext cx="9706512" cy="81673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pirituality-religion-hands-folded-prayer-holy-bible-church-concept-faith.jpg" descr="spirituality-religion-hands-folded-prayer-holy-bible-church-concept-faith.jpg">
            <a:extLst>
              <a:ext uri="{FF2B5EF4-FFF2-40B4-BE49-F238E27FC236}">
                <a16:creationId xmlns:a16="http://schemas.microsoft.com/office/drawing/2014/main" id="{0AC72FAE-2528-E15D-D128-DECD5D4CA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627" y="-832374"/>
            <a:ext cx="23199962" cy="1546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Layer 30 copiar 2.png" descr="Layer 30 copiar 2.png">
            <a:extLst>
              <a:ext uri="{FF2B5EF4-FFF2-40B4-BE49-F238E27FC236}">
                <a16:creationId xmlns:a16="http://schemas.microsoft.com/office/drawing/2014/main" id="{E8178DC1-7B0B-E49F-25FF-61C4A36D7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APOCALIPSE 14:6-12"/>
          <p:cNvSpPr txBox="1"/>
          <p:nvPr/>
        </p:nvSpPr>
        <p:spPr>
          <a:xfrm>
            <a:off x="1413831" y="2337829"/>
            <a:ext cx="11576718" cy="7591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7000">
                <a:solidFill>
                  <a:srgbClr val="EDE7E4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dirty="0"/>
              <a:t>Como são belos nos montes os pés daqueles que anunciam boas novas, que proclamam a paz, que trazem boas notícias, que proclamam salvação, que dizem a Sião: ‘O seu Deus reina’!</a:t>
            </a:r>
            <a:endParaRPr dirty="0"/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F0F8E692-F4D1-870D-B103-0498298FB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4883937C-4201-760A-7A77-B9216D2E878E}"/>
              </a:ext>
            </a:extLst>
          </p:cNvPr>
          <p:cNvSpPr txBox="1"/>
          <p:nvPr/>
        </p:nvSpPr>
        <p:spPr>
          <a:xfrm>
            <a:off x="1413831" y="10813914"/>
            <a:ext cx="10778169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sz="7000" dirty="0">
                <a:solidFill>
                  <a:srgbClr val="EDE7E4"/>
                </a:solidFill>
                <a:latin typeface="Gobold"/>
                <a:sym typeface="Gobold"/>
              </a:rPr>
              <a:t>(Isaías 52:7) </a:t>
            </a:r>
            <a:endParaRPr sz="7000" dirty="0">
              <a:solidFill>
                <a:srgbClr val="EDE7E4"/>
              </a:solidFill>
              <a:latin typeface="Gobold"/>
              <a:sym typeface="Gobold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Layer 30 copiar 4.png" descr="Layer 30 copiar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Layer 30 copiar.png" descr="Layer 30 copi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TUDO POR AMOR A ELE.png" descr="TUDO POR AMOR A E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569" y="4399922"/>
            <a:ext cx="6355288" cy="5347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ássaro voando com o sol baixo ao fundo&#10;&#10;O conteúdo gerado por IA pode estar incorreto.">
            <a:extLst>
              <a:ext uri="{FF2B5EF4-FFF2-40B4-BE49-F238E27FC236}">
                <a16:creationId xmlns:a16="http://schemas.microsoft.com/office/drawing/2014/main" id="{A46A08B9-207F-806C-589C-D1AD4C350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392" y="0"/>
            <a:ext cx="24384000" cy="13716000"/>
          </a:xfrm>
          <a:prstGeom prst="rect">
            <a:avLst/>
          </a:prstGeom>
        </p:spPr>
      </p:pic>
      <p:pic>
        <p:nvPicPr>
          <p:cNvPr id="186" name="Layer 30 copiar 2.png" descr="Layer 30 copiar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F97D55A5-760D-4124-5BC9-45BFDBFEA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99DA85A7-0829-EE9D-2421-C9B555C6DE78}"/>
              </a:ext>
            </a:extLst>
          </p:cNvPr>
          <p:cNvSpPr txBox="1"/>
          <p:nvPr/>
        </p:nvSpPr>
        <p:spPr>
          <a:xfrm>
            <a:off x="1310277" y="2337829"/>
            <a:ext cx="11576718" cy="7591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7000">
                <a:solidFill>
                  <a:srgbClr val="EDE7E4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dirty="0"/>
              <a:t>“Mas vocês receberão poder, ao descer sobre vocês o Espírito Santo, e serão Minhas testemunhas tanto em Jerusalém como em toda a Judeia e Samaria e até os confins da Terra”</a:t>
            </a:r>
            <a:endParaRPr dirty="0"/>
          </a:p>
        </p:txBody>
      </p:sp>
      <p:sp>
        <p:nvSpPr>
          <p:cNvPr id="6" name="APOCALIPSE 14:6-12">
            <a:extLst>
              <a:ext uri="{FF2B5EF4-FFF2-40B4-BE49-F238E27FC236}">
                <a16:creationId xmlns:a16="http://schemas.microsoft.com/office/drawing/2014/main" id="{1BA6745B-6DDA-FF46-B874-42286ABC47D7}"/>
              </a:ext>
            </a:extLst>
          </p:cNvPr>
          <p:cNvSpPr txBox="1"/>
          <p:nvPr/>
        </p:nvSpPr>
        <p:spPr>
          <a:xfrm>
            <a:off x="1310277" y="10813914"/>
            <a:ext cx="10778169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sz="7000" dirty="0">
                <a:solidFill>
                  <a:srgbClr val="EDE7E4"/>
                </a:solidFill>
                <a:latin typeface="Gobold"/>
                <a:sym typeface="Gobold"/>
              </a:rPr>
              <a:t>(Atos 1:8) </a:t>
            </a:r>
            <a:endParaRPr sz="7000" dirty="0">
              <a:solidFill>
                <a:srgbClr val="EDE7E4"/>
              </a:solidFill>
              <a:latin typeface="Gobold"/>
              <a:sym typeface="Gobold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Add copiar 4.png" descr="Add copiar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A Verdade Presente"/>
          <p:cNvSpPr txBox="1"/>
          <p:nvPr/>
        </p:nvSpPr>
        <p:spPr>
          <a:xfrm>
            <a:off x="2023741" y="2856200"/>
            <a:ext cx="15654660" cy="128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80000"/>
              </a:lnSpc>
              <a:spcBef>
                <a:spcPts val="0"/>
              </a:spcBef>
              <a:defRPr sz="10000">
                <a:solidFill>
                  <a:srgbClr val="347089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es-AR" dirty="0"/>
              <a:t>TALENTOS E DONS ESPIRITUAIS</a:t>
            </a:r>
            <a:endParaRPr dirty="0"/>
          </a:p>
        </p:txBody>
      </p:sp>
      <p:sp>
        <p:nvSpPr>
          <p:cNvPr id="183" name="APOCALIPSE 14:6-12"/>
          <p:cNvSpPr txBox="1"/>
          <p:nvPr/>
        </p:nvSpPr>
        <p:spPr>
          <a:xfrm>
            <a:off x="2023741" y="5909022"/>
            <a:ext cx="16823008" cy="1897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dirty="0"/>
              <a:t>Talentos e dons espirituais compartilham semelhanças, mas diferem em natureza.</a:t>
            </a:r>
            <a:endParaRPr dirty="0"/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69FBF8C7-E840-3427-18FC-CA8B5270E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142B3-913A-E6C2-3F3E-300D9EFF6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Add copiar 4.png" descr="Add copiar 4.png">
            <a:extLst>
              <a:ext uri="{FF2B5EF4-FFF2-40B4-BE49-F238E27FC236}">
                <a16:creationId xmlns:a16="http://schemas.microsoft.com/office/drawing/2014/main" id="{52EAD94E-563E-5E97-77E2-36ACEC6C7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A Verdade Presente">
            <a:extLst>
              <a:ext uri="{FF2B5EF4-FFF2-40B4-BE49-F238E27FC236}">
                <a16:creationId xmlns:a16="http://schemas.microsoft.com/office/drawing/2014/main" id="{AFB42210-C58C-CDE1-01AD-46985BEA1DFD}"/>
              </a:ext>
            </a:extLst>
          </p:cNvPr>
          <p:cNvSpPr txBox="1"/>
          <p:nvPr/>
        </p:nvSpPr>
        <p:spPr>
          <a:xfrm>
            <a:off x="2023741" y="2856200"/>
            <a:ext cx="15654660" cy="128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80000"/>
              </a:lnSpc>
              <a:spcBef>
                <a:spcPts val="0"/>
              </a:spcBef>
              <a:defRPr sz="10000">
                <a:solidFill>
                  <a:srgbClr val="347089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es-AR" dirty="0"/>
              <a:t>TALENTOS</a:t>
            </a:r>
            <a:endParaRPr dirty="0"/>
          </a:p>
        </p:txBody>
      </p:sp>
      <p:sp>
        <p:nvSpPr>
          <p:cNvPr id="183" name="APOCALIPSE 14:6-12">
            <a:extLst>
              <a:ext uri="{FF2B5EF4-FFF2-40B4-BE49-F238E27FC236}">
                <a16:creationId xmlns:a16="http://schemas.microsoft.com/office/drawing/2014/main" id="{1D41D4DE-B275-2986-B3E3-052260BA61B5}"/>
              </a:ext>
            </a:extLst>
          </p:cNvPr>
          <p:cNvSpPr txBox="1"/>
          <p:nvPr/>
        </p:nvSpPr>
        <p:spPr>
          <a:xfrm>
            <a:off x="2023741" y="5493692"/>
            <a:ext cx="16823008" cy="3744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dirty="0"/>
              <a:t>Um talento resulta da combinação de genética e treinamento, e pode ser desenvolvido e direcionado tanto para uma profissão quanto para um passatempo.</a:t>
            </a:r>
            <a:endParaRPr dirty="0"/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873F747B-511C-206A-2370-373551BA5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3500787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D9A39-B9DB-E9F0-D973-0E4622974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Layer 30 copiar 4.png" descr="Layer 30 copiar 4.png">
            <a:extLst>
              <a:ext uri="{FF2B5EF4-FFF2-40B4-BE49-F238E27FC236}">
                <a16:creationId xmlns:a16="http://schemas.microsoft.com/office/drawing/2014/main" id="{E8A9E2CA-5D75-B384-F3F9-C548EDB6A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Layer 30 copiar.png" descr="Layer 30 copiar.png">
            <a:extLst>
              <a:ext uri="{FF2B5EF4-FFF2-40B4-BE49-F238E27FC236}">
                <a16:creationId xmlns:a16="http://schemas.microsoft.com/office/drawing/2014/main" id="{B40679A3-F159-D850-DDBF-DE1F7955C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APOCALIPSE 14:6-12">
            <a:extLst>
              <a:ext uri="{FF2B5EF4-FFF2-40B4-BE49-F238E27FC236}">
                <a16:creationId xmlns:a16="http://schemas.microsoft.com/office/drawing/2014/main" id="{2126CAAF-3A96-A434-7F86-4FF101993AD9}"/>
              </a:ext>
            </a:extLst>
          </p:cNvPr>
          <p:cNvSpPr txBox="1"/>
          <p:nvPr/>
        </p:nvSpPr>
        <p:spPr>
          <a:xfrm>
            <a:off x="4030133" y="3600698"/>
            <a:ext cx="16323734" cy="651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7000">
                <a:solidFill>
                  <a:srgbClr val="EDE7E4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dirty="0"/>
              <a:t>E também será como um homem que, ao sair de viagem, chamou seus servos e confiou-lhes os seus bens. A um deu cinco talentos, a outro dois, e a outro um; a cada um de acordo com a sua capacidade. Em seguida partiu de viagem.</a:t>
            </a:r>
            <a:endParaRPr dirty="0"/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02A4D786-2558-0B49-1FB8-DC4E1B1D9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FD6F1F38-BB91-6CE6-EB2B-230DB94A7888}"/>
              </a:ext>
            </a:extLst>
          </p:cNvPr>
          <p:cNvSpPr txBox="1"/>
          <p:nvPr/>
        </p:nvSpPr>
        <p:spPr>
          <a:xfrm>
            <a:off x="1830221" y="2312654"/>
            <a:ext cx="2743200" cy="4467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7000">
                <a:solidFill>
                  <a:srgbClr val="EDE7E4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28700" dirty="0"/>
              <a:t>“ </a:t>
            </a:r>
            <a:endParaRPr sz="287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F28BC3F-AA91-DB07-68E9-D4B293BEAEBA}"/>
              </a:ext>
            </a:extLst>
          </p:cNvPr>
          <p:cNvSpPr txBox="1"/>
          <p:nvPr/>
        </p:nvSpPr>
        <p:spPr>
          <a:xfrm>
            <a:off x="20007865" y="9481304"/>
            <a:ext cx="2908097" cy="4067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28700" dirty="0">
                <a:solidFill>
                  <a:srgbClr val="EDE7E4"/>
                </a:solidFill>
                <a:latin typeface="Gobold"/>
                <a:sym typeface="Gobold"/>
              </a:rPr>
              <a:t>”</a:t>
            </a:r>
            <a:endParaRPr lang="es-AR" sz="28700" dirty="0">
              <a:solidFill>
                <a:srgbClr val="EDE7E4"/>
              </a:solidFill>
              <a:latin typeface="Gobold"/>
              <a:sym typeface="Gobold"/>
            </a:endParaRPr>
          </a:p>
        </p:txBody>
      </p:sp>
      <p:sp>
        <p:nvSpPr>
          <p:cNvPr id="6" name="APOCALIPSE 14:6-12">
            <a:extLst>
              <a:ext uri="{FF2B5EF4-FFF2-40B4-BE49-F238E27FC236}">
                <a16:creationId xmlns:a16="http://schemas.microsoft.com/office/drawing/2014/main" id="{B59B1655-90AD-CF97-D954-A4971E7F3588}"/>
              </a:ext>
            </a:extLst>
          </p:cNvPr>
          <p:cNvSpPr txBox="1"/>
          <p:nvPr/>
        </p:nvSpPr>
        <p:spPr>
          <a:xfrm>
            <a:off x="6802915" y="10787137"/>
            <a:ext cx="10778169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pPr algn="ctr"/>
            <a:r>
              <a:rPr lang="pt-BR" sz="7000" dirty="0">
                <a:solidFill>
                  <a:srgbClr val="EDE7E4"/>
                </a:solidFill>
                <a:latin typeface="Gobold"/>
                <a:sym typeface="Gobold"/>
              </a:rPr>
              <a:t>(Mateus 25:14, 15) </a:t>
            </a:r>
            <a:endParaRPr sz="7000" dirty="0">
              <a:solidFill>
                <a:srgbClr val="EDE7E4"/>
              </a:solidFill>
              <a:latin typeface="Gobold"/>
              <a:sym typeface="Gobold"/>
            </a:endParaRPr>
          </a:p>
        </p:txBody>
      </p:sp>
    </p:spTree>
    <p:extLst>
      <p:ext uri="{BB962C8B-B14F-4D97-AF65-F5344CB8AC3E}">
        <p14:creationId xmlns:p14="http://schemas.microsoft.com/office/powerpoint/2010/main" val="123742983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0AD30-476B-4253-D94A-B98D065E9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Add copiar 4.png" descr="Add copiar 4.png">
            <a:extLst>
              <a:ext uri="{FF2B5EF4-FFF2-40B4-BE49-F238E27FC236}">
                <a16:creationId xmlns:a16="http://schemas.microsoft.com/office/drawing/2014/main" id="{89EE9AD4-CA09-1079-2AFB-835668EF7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A Verdade Presente">
            <a:extLst>
              <a:ext uri="{FF2B5EF4-FFF2-40B4-BE49-F238E27FC236}">
                <a16:creationId xmlns:a16="http://schemas.microsoft.com/office/drawing/2014/main" id="{C8897135-4A8F-C0DA-3289-AC32E32529F1}"/>
              </a:ext>
            </a:extLst>
          </p:cNvPr>
          <p:cNvSpPr txBox="1"/>
          <p:nvPr/>
        </p:nvSpPr>
        <p:spPr>
          <a:xfrm>
            <a:off x="2023741" y="2856200"/>
            <a:ext cx="15654660" cy="128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80000"/>
              </a:lnSpc>
              <a:spcBef>
                <a:spcPts val="0"/>
              </a:spcBef>
              <a:defRPr sz="10000">
                <a:solidFill>
                  <a:srgbClr val="347089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es-AR" dirty="0"/>
              <a:t>DONS</a:t>
            </a:r>
            <a:endParaRPr dirty="0"/>
          </a:p>
        </p:txBody>
      </p:sp>
      <p:sp>
        <p:nvSpPr>
          <p:cNvPr id="183" name="APOCALIPSE 14:6-12">
            <a:extLst>
              <a:ext uri="{FF2B5EF4-FFF2-40B4-BE49-F238E27FC236}">
                <a16:creationId xmlns:a16="http://schemas.microsoft.com/office/drawing/2014/main" id="{E3F5F6EF-2117-38D2-D763-77C481EC08E6}"/>
              </a:ext>
            </a:extLst>
          </p:cNvPr>
          <p:cNvSpPr txBox="1"/>
          <p:nvPr/>
        </p:nvSpPr>
        <p:spPr>
          <a:xfrm>
            <a:off x="2023741" y="5493692"/>
            <a:ext cx="16823008" cy="3744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dirty="0"/>
              <a:t>Os dons espirituais são dons de Deus por meio do Espírito Santo para capacitar os crentes para a proclamação global do evangelho, como indicado em Marcos 16:15.</a:t>
            </a:r>
            <a:endParaRPr dirty="0"/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9FD603B2-6BE4-14F5-12A6-25A69FC96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5114595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Layer 30.png" descr="Layer 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APOCALIPSE 14:6-12"/>
          <p:cNvSpPr txBox="1"/>
          <p:nvPr/>
        </p:nvSpPr>
        <p:spPr>
          <a:xfrm>
            <a:off x="4275763" y="5093412"/>
            <a:ext cx="15832471" cy="208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sz="6600" dirty="0"/>
              <a:t>“A Ele pertencem todas as habilidades, e para Ele devem ser usadas.”</a:t>
            </a:r>
            <a:r>
              <a:rPr sz="6600" dirty="0"/>
              <a:t> </a:t>
            </a:r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544525ED-75A2-FA88-6E77-D0C19603D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B5077213-B975-D383-903B-BCAF6ACFEA37}"/>
              </a:ext>
            </a:extLst>
          </p:cNvPr>
          <p:cNvSpPr txBox="1"/>
          <p:nvPr/>
        </p:nvSpPr>
        <p:spPr>
          <a:xfrm>
            <a:off x="4893927" y="9122577"/>
            <a:ext cx="14596142" cy="88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sz="5400" dirty="0"/>
              <a:t>(Testemunhos para a Igreja, v. 7, p. 281)</a:t>
            </a:r>
            <a:endParaRPr sz="5400"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23EFC-A18D-8CFC-6AA7-64CB41D94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Layer 30 copiar 4.png" descr="Layer 30 copiar 4.png">
            <a:extLst>
              <a:ext uri="{FF2B5EF4-FFF2-40B4-BE49-F238E27FC236}">
                <a16:creationId xmlns:a16="http://schemas.microsoft.com/office/drawing/2014/main" id="{92DF8291-7FD8-EEF6-87F0-98DEE895A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Layer 30 copiar.png" descr="Layer 30 copiar.png">
            <a:extLst>
              <a:ext uri="{FF2B5EF4-FFF2-40B4-BE49-F238E27FC236}">
                <a16:creationId xmlns:a16="http://schemas.microsoft.com/office/drawing/2014/main" id="{705720DE-36EF-5222-3CFB-1FF2EF3DF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APOCALIPSE 14:6-12">
            <a:extLst>
              <a:ext uri="{FF2B5EF4-FFF2-40B4-BE49-F238E27FC236}">
                <a16:creationId xmlns:a16="http://schemas.microsoft.com/office/drawing/2014/main" id="{D13CE41E-1CE2-7EE6-C926-3586E0600FB7}"/>
              </a:ext>
            </a:extLst>
          </p:cNvPr>
          <p:cNvSpPr txBox="1"/>
          <p:nvPr/>
        </p:nvSpPr>
        <p:spPr>
          <a:xfrm>
            <a:off x="4030133" y="4616360"/>
            <a:ext cx="16323734" cy="4483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7000">
                <a:solidFill>
                  <a:srgbClr val="EDE7E4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7200" dirty="0"/>
              <a:t>Sirvam uns aos outros, cada um conforme o dom que recebeu, como encarregados de administrar bem a multiforme graça de Deus</a:t>
            </a:r>
            <a:r>
              <a:rPr lang="pt-BR" dirty="0"/>
              <a:t>.</a:t>
            </a:r>
            <a:endParaRPr dirty="0"/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8391F04F-F04A-3B20-03DB-A18073851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12BCC88B-C768-E00D-F94E-3686395EBE40}"/>
              </a:ext>
            </a:extLst>
          </p:cNvPr>
          <p:cNvSpPr txBox="1"/>
          <p:nvPr/>
        </p:nvSpPr>
        <p:spPr>
          <a:xfrm>
            <a:off x="1830221" y="2312654"/>
            <a:ext cx="2743200" cy="4467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7000">
                <a:solidFill>
                  <a:srgbClr val="EDE7E4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28700" dirty="0"/>
              <a:t>“ </a:t>
            </a:r>
            <a:endParaRPr sz="287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4147DA8-BBEF-A0BC-017A-3FDD89CBB45D}"/>
              </a:ext>
            </a:extLst>
          </p:cNvPr>
          <p:cNvSpPr txBox="1"/>
          <p:nvPr/>
        </p:nvSpPr>
        <p:spPr>
          <a:xfrm>
            <a:off x="20007865" y="9481304"/>
            <a:ext cx="2908097" cy="4067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28700" dirty="0">
                <a:solidFill>
                  <a:srgbClr val="EDE7E4"/>
                </a:solidFill>
                <a:latin typeface="Gobold"/>
                <a:sym typeface="Gobold"/>
              </a:rPr>
              <a:t>”</a:t>
            </a:r>
            <a:endParaRPr lang="es-AR" sz="28700" dirty="0">
              <a:solidFill>
                <a:srgbClr val="EDE7E4"/>
              </a:solidFill>
              <a:latin typeface="Gobold"/>
              <a:sym typeface="Gobold"/>
            </a:endParaRPr>
          </a:p>
        </p:txBody>
      </p:sp>
      <p:sp>
        <p:nvSpPr>
          <p:cNvPr id="6" name="APOCALIPSE 14:6-12">
            <a:extLst>
              <a:ext uri="{FF2B5EF4-FFF2-40B4-BE49-F238E27FC236}">
                <a16:creationId xmlns:a16="http://schemas.microsoft.com/office/drawing/2014/main" id="{990D1A2C-A206-A55B-FC9D-1ACB79303A0C}"/>
              </a:ext>
            </a:extLst>
          </p:cNvPr>
          <p:cNvSpPr txBox="1"/>
          <p:nvPr/>
        </p:nvSpPr>
        <p:spPr>
          <a:xfrm>
            <a:off x="6802915" y="10386423"/>
            <a:ext cx="10778169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pPr algn="ctr"/>
            <a:r>
              <a:rPr lang="pt-BR" sz="7000" dirty="0">
                <a:solidFill>
                  <a:srgbClr val="EDE7E4"/>
                </a:solidFill>
                <a:latin typeface="Gobold"/>
                <a:sym typeface="Gobold"/>
              </a:rPr>
              <a:t>(1 Pedro 4:10) </a:t>
            </a:r>
            <a:endParaRPr sz="7000" dirty="0">
              <a:solidFill>
                <a:srgbClr val="EDE7E4"/>
              </a:solidFill>
              <a:latin typeface="Gobold"/>
              <a:sym typeface="Gobold"/>
            </a:endParaRPr>
          </a:p>
        </p:txBody>
      </p:sp>
    </p:spTree>
    <p:extLst>
      <p:ext uri="{BB962C8B-B14F-4D97-AF65-F5344CB8AC3E}">
        <p14:creationId xmlns:p14="http://schemas.microsoft.com/office/powerpoint/2010/main" val="153021312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B9DE3-E6D0-0D12-3372-E2EC3FE2D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dd copiar 4.png" descr="Add copiar 4.png">
            <a:extLst>
              <a:ext uri="{FF2B5EF4-FFF2-40B4-BE49-F238E27FC236}">
                <a16:creationId xmlns:a16="http://schemas.microsoft.com/office/drawing/2014/main" id="{AD07367C-376F-F841-73BF-2928A6BBA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APOCALIPSE 14:6-12">
            <a:extLst>
              <a:ext uri="{FF2B5EF4-FFF2-40B4-BE49-F238E27FC236}">
                <a16:creationId xmlns:a16="http://schemas.microsoft.com/office/drawing/2014/main" id="{4899B35E-B6C9-F23D-B8CD-9215FCB6E115}"/>
              </a:ext>
            </a:extLst>
          </p:cNvPr>
          <p:cNvSpPr txBox="1"/>
          <p:nvPr/>
        </p:nvSpPr>
        <p:spPr>
          <a:xfrm>
            <a:off x="1524000" y="2677368"/>
            <a:ext cx="21336000" cy="8361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sz="5400" dirty="0">
                <a:solidFill>
                  <a:srgbClr val="357189"/>
                </a:solidFill>
              </a:rPr>
              <a:t>“O menor talento e o mais humilde serviço podem ser oferecidos a Jesus como dádiva consagrada, e com a fragrância de Seus próprios méritos apresentá-los-á Ele ao Pai. Se o melhor que temos for apresentado a Deus com coração sincero e em amor, com o ardente desejo de servir a Jesus, o dom será inteiramente aceitável. Cada um poderá ajuntar um tesouro nos Céus. Podem todos seguir: ‘Enriqueçam em boas obras, repartam de boa mente e sejam comunicáveis; que entesourem para si mesmos um bom fundamento para o futuro, para que possam alcançar a vida eterna’ (1Tm. </a:t>
            </a:r>
            <a:r>
              <a:rPr lang="pt-BR" sz="5400" dirty="0">
                <a:solidFill>
                  <a:srgbClr val="447A8D"/>
                </a:solidFill>
              </a:rPr>
              <a:t>6:18</a:t>
            </a:r>
            <a:r>
              <a:rPr lang="pt-BR" sz="5400" dirty="0">
                <a:solidFill>
                  <a:srgbClr val="357189"/>
                </a:solidFill>
              </a:rPr>
              <a:t> e 19).”</a:t>
            </a:r>
            <a:r>
              <a:rPr sz="5400" dirty="0">
                <a:solidFill>
                  <a:srgbClr val="357189"/>
                </a:solidFill>
              </a:rPr>
              <a:t> </a:t>
            </a:r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0C9602BB-AF56-12C6-9971-24AEB8E55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5EA79D92-A3C2-D545-4436-842C95A0A822}"/>
              </a:ext>
            </a:extLst>
          </p:cNvPr>
          <p:cNvSpPr txBox="1"/>
          <p:nvPr/>
        </p:nvSpPr>
        <p:spPr>
          <a:xfrm>
            <a:off x="4893929" y="11541188"/>
            <a:ext cx="14596142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sz="4800" dirty="0">
                <a:solidFill>
                  <a:srgbClr val="447A8D"/>
                </a:solidFill>
              </a:rPr>
              <a:t>(Conselhos sobre Mordomia, p. 101)</a:t>
            </a:r>
            <a:endParaRPr sz="4800" dirty="0">
              <a:solidFill>
                <a:srgbClr val="447A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1569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dfbadbed43295591862fb902e03f8251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7fbd3496140c18f16e03a65b6db6119f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9288F0BF-444C-4B01-B85F-C29247905B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679DD8-00CD-489B-A5FF-FB30FE2FF4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5AC261-E7C0-4407-BF57-DB447D12EC8F}">
  <ds:schemaRefs>
    <ds:schemaRef ds:uri="http://purl.org/dc/terms/"/>
    <ds:schemaRef ds:uri="http://schemas.microsoft.com/office/2006/documentManagement/types"/>
    <ds:schemaRef ds:uri="4d66254c-b8c0-4e16-9669-44d49c614d61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cc85661e-698c-471d-81cd-239229bffddc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1808</TotalTime>
  <Words>399</Words>
  <Application>Microsoft Office PowerPoint</Application>
  <PresentationFormat>Personalizar</PresentationFormat>
  <Paragraphs>22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5" baseType="lpstr">
      <vt:lpstr>Gobold</vt:lpstr>
      <vt:lpstr>Helvetica Neue</vt:lpstr>
      <vt:lpstr>Helvetica Neue Medium</vt:lpstr>
      <vt:lpstr>21_BasicWhite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DSA - Daiana Belén Escobar</dc:creator>
  <cp:lastModifiedBy>DSA - Daiana Belén Escobar</cp:lastModifiedBy>
  <cp:revision>1</cp:revision>
  <dcterms:modified xsi:type="dcterms:W3CDTF">2026-01-20T23:57:48Z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