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63" r:id="rId7"/>
    <p:sldId id="264" r:id="rId8"/>
    <p:sldId id="258" r:id="rId9"/>
    <p:sldId id="283" r:id="rId10"/>
    <p:sldId id="282" r:id="rId11"/>
    <p:sldId id="285" r:id="rId12"/>
    <p:sldId id="262" r:id="rId13"/>
    <p:sldId id="287" r:id="rId14"/>
    <p:sldId id="279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85E894-BE91-49D3-B3F3-F8B905FF8EFE}" v="1" dt="2026-01-20T23:59:04.18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9" d="100"/>
          <a:sy n="29" d="100"/>
        </p:scale>
        <p:origin x="120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1D57699E-D4E9-4FE7-A335-70708C23E814}"/>
    <pc:docChg chg="modSld">
      <pc:chgData name="DSA - Daiana Belén Escobar" userId="a985d929-ec43-4a68-b2d7-ba722c0a7c2e" providerId="ADAL" clId="{1D57699E-D4E9-4FE7-A335-70708C23E814}" dt="2026-01-20T23:59:14.510" v="5" actId="1076"/>
      <pc:docMkLst>
        <pc:docMk/>
      </pc:docMkLst>
      <pc:sldChg chg="addSp modSp mod">
        <pc:chgData name="DSA - Daiana Belén Escobar" userId="a985d929-ec43-4a68-b2d7-ba722c0a7c2e" providerId="ADAL" clId="{1D57699E-D4E9-4FE7-A335-70708C23E814}" dt="2026-01-20T23:59:14.510" v="5" actId="1076"/>
        <pc:sldMkLst>
          <pc:docMk/>
          <pc:sldMk cId="0" sldId="262"/>
        </pc:sldMkLst>
        <pc:spChg chg="add mod">
          <ac:chgData name="DSA - Daiana Belén Escobar" userId="a985d929-ec43-4a68-b2d7-ba722c0a7c2e" providerId="ADAL" clId="{1D57699E-D4E9-4FE7-A335-70708C23E814}" dt="2026-01-20T23:59:04.184" v="3"/>
          <ac:spMkLst>
            <pc:docMk/>
            <pc:sldMk cId="0" sldId="262"/>
            <ac:spMk id="3" creationId="{58FDA8CE-4BA9-2702-4DB0-8150B955B22C}"/>
          </ac:spMkLst>
        </pc:spChg>
        <pc:spChg chg="add mod">
          <ac:chgData name="DSA - Daiana Belén Escobar" userId="a985d929-ec43-4a68-b2d7-ba722c0a7c2e" providerId="ADAL" clId="{1D57699E-D4E9-4FE7-A335-70708C23E814}" dt="2026-01-20T23:59:14.510" v="5" actId="1076"/>
          <ac:spMkLst>
            <pc:docMk/>
            <pc:sldMk cId="0" sldId="262"/>
            <ac:spMk id="4" creationId="{E2054E6D-9C64-079B-81E6-FF26BDB87CB2}"/>
          </ac:spMkLst>
        </pc:spChg>
        <pc:spChg chg="mod">
          <ac:chgData name="DSA - Daiana Belén Escobar" userId="a985d929-ec43-4a68-b2d7-ba722c0a7c2e" providerId="ADAL" clId="{1D57699E-D4E9-4FE7-A335-70708C23E814}" dt="2026-01-20T23:58:55.342" v="2" actId="20577"/>
          <ac:spMkLst>
            <pc:docMk/>
            <pc:sldMk cId="0" sldId="262"/>
            <ac:spMk id="20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10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10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10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11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2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3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gela de salada com arroz frito, ovos cozidos e hashi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Tigelas com bolinhos de salmão, salad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Tigela de massa pappardelle com creme de ervas, avelãs assadas e queijo parmesão ralad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gela de salada com arroz frito, ovos cozidos e hashi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1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Tigela de massa pappardelle com creme de ervas, avelãs assadas e queijo parmesão ralad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72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7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2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9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Add.png" descr="Ad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TUDO POR AMOR A ELE.png" descr="TUDO POR AMOR A E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144" y="2774322"/>
            <a:ext cx="9706512" cy="81673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1A036-E6EC-33C0-9622-FB59A1294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Ampulheta com água ao fundo&#10;&#10;O conteúdo gerado por IA pode estar incorreto.">
            <a:extLst>
              <a:ext uri="{FF2B5EF4-FFF2-40B4-BE49-F238E27FC236}">
                <a16:creationId xmlns:a16="http://schemas.microsoft.com/office/drawing/2014/main" id="{DB5DC52C-1A7B-1865-B0A6-FBB987B42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281" y="0"/>
            <a:ext cx="20563719" cy="13716000"/>
          </a:xfrm>
          <a:prstGeom prst="rect">
            <a:avLst/>
          </a:prstGeom>
        </p:spPr>
      </p:pic>
      <p:pic>
        <p:nvPicPr>
          <p:cNvPr id="205" name="Add copiar 8.png" descr="Add copiar 8.png">
            <a:extLst>
              <a:ext uri="{FF2B5EF4-FFF2-40B4-BE49-F238E27FC236}">
                <a16:creationId xmlns:a16="http://schemas.microsoft.com/office/drawing/2014/main" id="{DED9A743-1C75-B90A-2AF2-43921811E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93FC1261-7E5E-163F-61A4-723A75F90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D5585848-10A9-0D50-C89A-BF367ECD0E3B}"/>
              </a:ext>
            </a:extLst>
          </p:cNvPr>
          <p:cNvSpPr txBox="1"/>
          <p:nvPr/>
        </p:nvSpPr>
        <p:spPr>
          <a:xfrm>
            <a:off x="1362271" y="4524027"/>
            <a:ext cx="9601004" cy="46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algn="l"/>
            <a:r>
              <a:rPr lang="pt-BR" dirty="0">
                <a:solidFill>
                  <a:srgbClr val="357189"/>
                </a:solidFill>
              </a:rPr>
              <a:t>A conexão com Deus em cada momento levará à resiliência em lidar com o futuro e o que quer que ele traga.</a:t>
            </a:r>
            <a:endParaRPr dirty="0">
              <a:solidFill>
                <a:srgbClr val="357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5793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Layer 30 copiar 4.png" descr="Layer 30 copiar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Layer 30 copiar.png" descr="Layer 30 copi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TUDO POR AMOR A ELE.png" descr="TUDO POR AMOR A E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569" y="4399922"/>
            <a:ext cx="6355288" cy="5347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Add copiar 2.png" descr="Add copiar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TUDO POR AMOR A ELE.png" descr="TUDO POR AMOR A E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A Verdade Presente"/>
          <p:cNvSpPr txBox="1"/>
          <p:nvPr/>
        </p:nvSpPr>
        <p:spPr>
          <a:xfrm>
            <a:off x="3662680" y="4283962"/>
            <a:ext cx="17058640" cy="514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80000"/>
              </a:lnSpc>
              <a:spcBef>
                <a:spcPts val="0"/>
              </a:spcBef>
              <a:defRPr sz="16600">
                <a:solidFill>
                  <a:srgbClr val="FFFFFF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13800" dirty="0"/>
              <a:t>Tapeçaria do tempo: tecendo significado em cada minuto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Relógio de pulso em fundo branco&#10;&#10;O conteúdo gerado por IA pode estar incorreto.">
            <a:extLst>
              <a:ext uri="{FF2B5EF4-FFF2-40B4-BE49-F238E27FC236}">
                <a16:creationId xmlns:a16="http://schemas.microsoft.com/office/drawing/2014/main" id="{4E8F3630-59E1-F7F9-8C4F-D6603B70E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886" y="0"/>
            <a:ext cx="21494599" cy="14358392"/>
          </a:xfrm>
          <a:prstGeom prst="rect">
            <a:avLst/>
          </a:prstGeom>
        </p:spPr>
      </p:pic>
      <p:pic>
        <p:nvPicPr>
          <p:cNvPr id="205" name="Add copiar 8.png" descr="Add copiar 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4616CCD8-41C9-9F08-69E4-4ED03E65B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576025DB-3B29-E90F-D86C-CC87B7F4CFE6}"/>
              </a:ext>
            </a:extLst>
          </p:cNvPr>
          <p:cNvSpPr txBox="1"/>
          <p:nvPr/>
        </p:nvSpPr>
        <p:spPr>
          <a:xfrm>
            <a:off x="1362270" y="2677368"/>
            <a:ext cx="10467779" cy="8361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algn="l"/>
            <a:r>
              <a:rPr lang="pt-BR" dirty="0">
                <a:solidFill>
                  <a:srgbClr val="357189"/>
                </a:solidFill>
              </a:rPr>
              <a:t>O tempo é um componente da vida em permanente movimento; ele não para, e não podemos fazer nada para recuperar o tempo passado. Ele forma uma parte fundamental da nossa vida, mas, em essência, está fora do nosso controle.</a:t>
            </a:r>
            <a:endParaRPr dirty="0">
              <a:solidFill>
                <a:srgbClr val="357189"/>
              </a:solidFill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dd copiar 2.png" descr="Add copiar 2.png">
            <a:extLst>
              <a:ext uri="{FF2B5EF4-FFF2-40B4-BE49-F238E27FC236}">
                <a16:creationId xmlns:a16="http://schemas.microsoft.com/office/drawing/2014/main" id="{F8399042-0B30-5567-4A30-31161E438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APOCALIPSE 14:6-12"/>
          <p:cNvSpPr txBox="1"/>
          <p:nvPr/>
        </p:nvSpPr>
        <p:spPr>
          <a:xfrm>
            <a:off x="1677909" y="3600698"/>
            <a:ext cx="21028182" cy="651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1219168">
              <a:lnSpc>
                <a:spcPct val="100000"/>
              </a:lnSpc>
              <a:spcBef>
                <a:spcPts val="0"/>
              </a:spcBef>
              <a:buSzPct val="123000"/>
              <a:defRPr sz="6000">
                <a:solidFill>
                  <a:srgbClr val="FFFFFF"/>
                </a:solidFill>
                <a:latin typeface="Bw Modelica Bold"/>
                <a:ea typeface="Bw Modelica Bold"/>
                <a:cs typeface="Bw Modelica Bold"/>
                <a:sym typeface="Bw Modelica Bold"/>
              </a:defRPr>
            </a:pPr>
            <a:r>
              <a:rPr lang="pt-BR" dirty="0"/>
              <a:t>“Para alcançar o resultado desejado ou esperado, diferentes comportamentos são usados em diferentes circunstâncias. Usar meios diferentes para alcançar resultados esperados é a marca do controle. Controle é o processo de viver.”</a:t>
            </a:r>
          </a:p>
          <a:p>
            <a:pPr defTabSz="1219168">
              <a:lnSpc>
                <a:spcPct val="100000"/>
              </a:lnSpc>
              <a:spcBef>
                <a:spcPts val="0"/>
              </a:spcBef>
              <a:buSzPct val="123000"/>
              <a:defRPr sz="6000">
                <a:solidFill>
                  <a:srgbClr val="FFFFFF"/>
                </a:solidFill>
                <a:latin typeface="Bw Modelica Bold"/>
                <a:ea typeface="Bw Modelica Bold"/>
                <a:cs typeface="Bw Modelica Bold"/>
                <a:sym typeface="Bw Modelica Bold"/>
              </a:defRPr>
            </a:pPr>
            <a:br>
              <a:rPr lang="pt-BR" dirty="0"/>
            </a:br>
            <a:r>
              <a:rPr lang="pt-BR" i="1" dirty="0"/>
              <a:t>(The Being </a:t>
            </a:r>
            <a:r>
              <a:rPr lang="pt-BR" i="1" dirty="0" err="1"/>
              <a:t>of</a:t>
            </a:r>
            <a:r>
              <a:rPr lang="pt-BR" i="1" dirty="0"/>
              <a:t> </a:t>
            </a:r>
            <a:r>
              <a:rPr lang="pt-BR" i="1" dirty="0" err="1"/>
              <a:t>Humans</a:t>
            </a:r>
            <a:r>
              <a:rPr lang="pt-BR" i="1" dirty="0"/>
              <a:t>)</a:t>
            </a:r>
            <a:endParaRPr i="1" dirty="0"/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8C2F1EA5-689B-F23A-294A-709744FB3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dd copiar 4.png" descr="Add copiar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A Verdade Presente"/>
          <p:cNvSpPr txBox="1"/>
          <p:nvPr/>
        </p:nvSpPr>
        <p:spPr>
          <a:xfrm>
            <a:off x="2257528" y="3113385"/>
            <a:ext cx="19868944" cy="1233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347089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9600" dirty="0"/>
              <a:t>Como fazemos o tempo valer a pena?</a:t>
            </a:r>
            <a:endParaRPr sz="9600" dirty="0"/>
          </a:p>
        </p:txBody>
      </p:sp>
      <p:sp>
        <p:nvSpPr>
          <p:cNvPr id="183" name="APOCALIPSE 14:6-12"/>
          <p:cNvSpPr txBox="1"/>
          <p:nvPr/>
        </p:nvSpPr>
        <p:spPr>
          <a:xfrm>
            <a:off x="3780496" y="6160168"/>
            <a:ext cx="16823008" cy="3744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algn="ctr"/>
            <a:r>
              <a:rPr lang="pt-BR" dirty="0">
                <a:latin typeface="Bw Modelica" panose="00000600000000000000" pitchFamily="50" charset="0"/>
              </a:rPr>
              <a:t>“Tudo tem o seu tempo determinado, e há tempo para todo propósito debaixo do céu.” </a:t>
            </a:r>
          </a:p>
          <a:p>
            <a:pPr algn="ctr"/>
            <a:endParaRPr lang="pt-BR" dirty="0">
              <a:latin typeface="Bw Modelica" panose="00000600000000000000" pitchFamily="50" charset="0"/>
            </a:endParaRPr>
          </a:p>
          <a:p>
            <a:pPr algn="ctr"/>
            <a:r>
              <a:rPr lang="pt-BR" dirty="0">
                <a:latin typeface="Bw Modelica" panose="00000600000000000000" pitchFamily="50" charset="0"/>
              </a:rPr>
              <a:t>Eclesiastes 3:1</a:t>
            </a:r>
            <a:r>
              <a:rPr dirty="0">
                <a:latin typeface="Bw Modelica" panose="00000600000000000000" pitchFamily="50" charset="0"/>
              </a:rPr>
              <a:t>. 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69FBF8C7-E840-3427-18FC-CA8B5270E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09814-9255-6F1F-4D46-C38D39231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Sol no céu&#10;&#10;O conteúdo gerado por IA pode estar incorreto.">
            <a:extLst>
              <a:ext uri="{FF2B5EF4-FFF2-40B4-BE49-F238E27FC236}">
                <a16:creationId xmlns:a16="http://schemas.microsoft.com/office/drawing/2014/main" id="{20AABF17-724D-E6FE-ED60-FF779C07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790" y="0"/>
            <a:ext cx="24973657" cy="13716000"/>
          </a:xfrm>
          <a:prstGeom prst="rect">
            <a:avLst/>
          </a:prstGeom>
        </p:spPr>
      </p:pic>
      <p:pic>
        <p:nvPicPr>
          <p:cNvPr id="7" name="Imagem 6" descr="Mulher jogando vídeo game&#10;&#10;O conteúdo gerado por IA pode estar incorreto.">
            <a:extLst>
              <a:ext uri="{FF2B5EF4-FFF2-40B4-BE49-F238E27FC236}">
                <a16:creationId xmlns:a16="http://schemas.microsoft.com/office/drawing/2014/main" id="{E6213ACE-1C76-1A77-ABA1-164D2F06F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482" y="-1"/>
            <a:ext cx="20584502" cy="13716000"/>
          </a:xfrm>
          <a:prstGeom prst="rect">
            <a:avLst/>
          </a:prstGeom>
        </p:spPr>
      </p:pic>
      <p:pic>
        <p:nvPicPr>
          <p:cNvPr id="191" name="Add copiar 6.png" descr="Add copiar 6.png">
            <a:extLst>
              <a:ext uri="{FF2B5EF4-FFF2-40B4-BE49-F238E27FC236}">
                <a16:creationId xmlns:a16="http://schemas.microsoft.com/office/drawing/2014/main" id="{F26D9811-01EE-89EC-1807-40F547DF3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64E9BE29-A06F-1CAB-AD31-4F3CBED48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7AC93867-7FB1-502F-CB55-F1F94969D067}"/>
              </a:ext>
            </a:extLst>
          </p:cNvPr>
          <p:cNvSpPr txBox="1"/>
          <p:nvPr/>
        </p:nvSpPr>
        <p:spPr>
          <a:xfrm>
            <a:off x="1134729" y="4524027"/>
            <a:ext cx="10041271" cy="46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algn="l"/>
            <a:r>
              <a:rPr lang="pt-BR" dirty="0"/>
              <a:t>A força para viver no futuro e lidar com o que ele trará, emerge deste momento de conexão e dependência de Deus no presente</a:t>
            </a:r>
            <a:r>
              <a:rPr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22226789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5C64B-2B95-68FA-A091-4CC72CE86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dd copiar 4.png" descr="Add copiar 4.png">
            <a:extLst>
              <a:ext uri="{FF2B5EF4-FFF2-40B4-BE49-F238E27FC236}">
                <a16:creationId xmlns:a16="http://schemas.microsoft.com/office/drawing/2014/main" id="{40AF3BCD-9812-C896-2823-89D7DE367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APOCALIPSE 14:6-12">
            <a:extLst>
              <a:ext uri="{FF2B5EF4-FFF2-40B4-BE49-F238E27FC236}">
                <a16:creationId xmlns:a16="http://schemas.microsoft.com/office/drawing/2014/main" id="{0712F2F0-98A5-89D5-6CCB-16ED40F113E3}"/>
              </a:ext>
            </a:extLst>
          </p:cNvPr>
          <p:cNvSpPr txBox="1"/>
          <p:nvPr/>
        </p:nvSpPr>
        <p:spPr>
          <a:xfrm>
            <a:off x="3058648" y="3600698"/>
            <a:ext cx="18266704" cy="651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algn="ctr"/>
            <a:r>
              <a:rPr lang="pt-BR" dirty="0">
                <a:latin typeface="Bw Modelica" panose="00000600000000000000" pitchFamily="50" charset="0"/>
              </a:rPr>
              <a:t>“E, havendo Deus terminado no sétimo dia a Sua obra, que tinha feito, descansou nesse dia de toda a obra que tinha feito. E Deus abençoou o sétimo dia e o santificou; porque nele descansou de toda a obra que, como Criador, tinha feito.”</a:t>
            </a:r>
          </a:p>
          <a:p>
            <a:pPr algn="ctr"/>
            <a:br>
              <a:rPr lang="pt-BR" dirty="0">
                <a:latin typeface="Bw Modelica" panose="00000600000000000000" pitchFamily="50" charset="0"/>
              </a:rPr>
            </a:br>
            <a:r>
              <a:rPr lang="pt-BR" dirty="0">
                <a:latin typeface="Bw Modelica" panose="00000600000000000000" pitchFamily="50" charset="0"/>
              </a:rPr>
              <a:t>Gênesis 2:2, 3</a:t>
            </a:r>
            <a:endParaRPr dirty="0">
              <a:latin typeface="Bw Modelica" panose="00000600000000000000" pitchFamily="50" charset="0"/>
            </a:endParaRP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4A113506-D0B2-FAF3-AF02-BF30297D3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9046976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F83B0-F552-5B33-D8BB-7CAA07D14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essoas sentadas em cadeiras&#10;&#10;O conteúdo gerado por IA pode estar incorreto.">
            <a:extLst>
              <a:ext uri="{FF2B5EF4-FFF2-40B4-BE49-F238E27FC236}">
                <a16:creationId xmlns:a16="http://schemas.microsoft.com/office/drawing/2014/main" id="{00A64067-1E22-F2F7-8235-D9EFF0DF2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5" y="0"/>
            <a:ext cx="20533895" cy="13699958"/>
          </a:xfrm>
          <a:prstGeom prst="rect">
            <a:avLst/>
          </a:prstGeom>
        </p:spPr>
      </p:pic>
      <p:pic>
        <p:nvPicPr>
          <p:cNvPr id="210" name="Add copiar 7.png" descr="Add copiar 7.png">
            <a:extLst>
              <a:ext uri="{FF2B5EF4-FFF2-40B4-BE49-F238E27FC236}">
                <a16:creationId xmlns:a16="http://schemas.microsoft.com/office/drawing/2014/main" id="{95B92810-EAA8-0593-085A-319DDE379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APOCALIPSE 14:6-12">
            <a:extLst>
              <a:ext uri="{FF2B5EF4-FFF2-40B4-BE49-F238E27FC236}">
                <a16:creationId xmlns:a16="http://schemas.microsoft.com/office/drawing/2014/main" id="{7F73C675-832E-9547-43FE-624429F4D66B}"/>
              </a:ext>
            </a:extLst>
          </p:cNvPr>
          <p:cNvSpPr txBox="1"/>
          <p:nvPr/>
        </p:nvSpPr>
        <p:spPr>
          <a:xfrm>
            <a:off x="1278365" y="2215703"/>
            <a:ext cx="12742436" cy="9284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1219168">
              <a:lnSpc>
                <a:spcPct val="100000"/>
              </a:lnSpc>
              <a:spcBef>
                <a:spcPts val="0"/>
              </a:spcBef>
              <a:buSzPct val="123000"/>
              <a:defRPr sz="6000">
                <a:solidFill>
                  <a:srgbClr val="FFFFFF"/>
                </a:solidFill>
                <a:latin typeface="Bw Modelica Bold"/>
                <a:ea typeface="Bw Modelica Bold"/>
                <a:cs typeface="Bw Modelica Bold"/>
                <a:sym typeface="Bw Modelica Bold"/>
              </a:defRPr>
            </a:pPr>
            <a:r>
              <a:rPr lang="pt-BR" dirty="0"/>
              <a:t>Como uma prática semanal, o sábado conduz à conexão como um hábito diário. Ele nos ajuda a entender a necessidade de concentrar-nos em nosso relacionamento com Deus. Guardar o sábado nos ensina o valor da concentração e do foco, que podem ser transformados em um hábito diário.</a:t>
            </a:r>
            <a:endParaRPr i="1" dirty="0"/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07C864F0-CFF8-BB44-CE80-FCEC0D8C3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2147142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Add copiar.png" descr="Add copia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APOCALIPSE 14:6-12"/>
          <p:cNvSpPr txBox="1"/>
          <p:nvPr/>
        </p:nvSpPr>
        <p:spPr>
          <a:xfrm>
            <a:off x="4893929" y="4062363"/>
            <a:ext cx="14596142" cy="5591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sz="7200" dirty="0">
                <a:solidFill>
                  <a:srgbClr val="EDE7E4"/>
                </a:solidFill>
                <a:latin typeface="Gobold"/>
                <a:sym typeface="Gobold"/>
              </a:rPr>
              <a:t>Mas buscai primeiro o Reino de Deus, e a sua justiça, e todas essas coisas vos serão acrescentadas.</a:t>
            </a:r>
          </a:p>
          <a:p>
            <a:br>
              <a:rPr lang="pt-BR" sz="7200" dirty="0">
                <a:solidFill>
                  <a:srgbClr val="EDE7E4"/>
                </a:solidFill>
                <a:latin typeface="Gobold"/>
                <a:sym typeface="Gobold"/>
              </a:rPr>
            </a:br>
            <a:r>
              <a:rPr lang="pt-BR" sz="7200" dirty="0">
                <a:solidFill>
                  <a:srgbClr val="EDE7E4"/>
                </a:solidFill>
                <a:latin typeface="Gobold"/>
                <a:sym typeface="Gobold"/>
              </a:rPr>
              <a:t>Mateus 6:33 </a:t>
            </a:r>
            <a:r>
              <a:rPr sz="7200" dirty="0">
                <a:solidFill>
                  <a:srgbClr val="EDE7E4"/>
                </a:solidFill>
                <a:latin typeface="Gobold"/>
                <a:sym typeface="Gobold"/>
              </a:rPr>
              <a:t> 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AD936E2C-F0C2-8A17-30B9-F6F3809A3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58FDA8CE-4BA9-2702-4DB0-8150B955B22C}"/>
              </a:ext>
            </a:extLst>
          </p:cNvPr>
          <p:cNvSpPr txBox="1"/>
          <p:nvPr/>
        </p:nvSpPr>
        <p:spPr>
          <a:xfrm>
            <a:off x="1830221" y="2312654"/>
            <a:ext cx="2743200" cy="446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7000">
                <a:solidFill>
                  <a:srgbClr val="EDE7E4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28700" dirty="0"/>
              <a:t>“ </a:t>
            </a:r>
            <a:endParaRPr sz="28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2054E6D-9C64-079B-81E6-FF26BDB87CB2}"/>
              </a:ext>
            </a:extLst>
          </p:cNvPr>
          <p:cNvSpPr txBox="1"/>
          <p:nvPr/>
        </p:nvSpPr>
        <p:spPr>
          <a:xfrm>
            <a:off x="19437154" y="7617551"/>
            <a:ext cx="2908097" cy="4067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28700" dirty="0">
                <a:solidFill>
                  <a:srgbClr val="EDE7E4"/>
                </a:solidFill>
                <a:latin typeface="Gobold"/>
                <a:sym typeface="Gobold"/>
              </a:rPr>
              <a:t>”</a:t>
            </a:r>
            <a:endParaRPr lang="es-AR" sz="28700" dirty="0">
              <a:solidFill>
                <a:srgbClr val="EDE7E4"/>
              </a:solidFill>
              <a:latin typeface="Gobold"/>
              <a:sym typeface="Gobold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dfbadbed43295591862fb902e03f8251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7fbd3496140c18f16e03a65b6db6119f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9288F0BF-444C-4B01-B85F-C29247905B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679DD8-00CD-489B-A5FF-FB30FE2FF4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5AC261-E7C0-4407-BF57-DB447D12EC8F}">
  <ds:schemaRefs>
    <ds:schemaRef ds:uri="http://purl.org/dc/terms/"/>
    <ds:schemaRef ds:uri="http://schemas.microsoft.com/office/2006/documentManagement/types"/>
    <ds:schemaRef ds:uri="4d66254c-b8c0-4e16-9669-44d49c614d61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cc85661e-698c-471d-81cd-239229bffddc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313</Words>
  <Application>Microsoft Office PowerPoint</Application>
  <PresentationFormat>Personalizar</PresentationFormat>
  <Paragraphs>17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6" baseType="lpstr">
      <vt:lpstr>Bw Modelica</vt:lpstr>
      <vt:lpstr>Gobold</vt:lpstr>
      <vt:lpstr>Helvetica Neue</vt:lpstr>
      <vt:lpstr>Helvetica Neue Medium</vt:lpstr>
      <vt:lpstr>21_BasicWhite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DSA - Daiana Belén Escobar</dc:creator>
  <cp:lastModifiedBy>DSA - Daiana Belén Escobar</cp:lastModifiedBy>
  <cp:revision>2</cp:revision>
  <dcterms:modified xsi:type="dcterms:W3CDTF">2026-01-20T23:59:18Z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