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58" r:id="rId7"/>
    <p:sldId id="260" r:id="rId8"/>
    <p:sldId id="267" r:id="rId9"/>
    <p:sldId id="283" r:id="rId10"/>
    <p:sldId id="289" r:id="rId11"/>
    <p:sldId id="285" r:id="rId12"/>
    <p:sldId id="286" r:id="rId13"/>
    <p:sldId id="287" r:id="rId14"/>
    <p:sldId id="288" r:id="rId15"/>
    <p:sldId id="284" r:id="rId16"/>
    <p:sldId id="279" r:id="rId17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E4BAF6-F77A-469A-9A29-306732C68B25}" v="34" dt="2026-01-20T13:52:52.212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SA - Daiana Belén Escobar" userId="a985d929-ec43-4a68-b2d7-ba722c0a7c2e" providerId="ADAL" clId="{1D57699E-D4E9-4FE7-A335-70708C23E814}"/>
    <pc:docChg chg="undo redo custSel addSld delSld modSld sldOrd">
      <pc:chgData name="DSA - Daiana Belén Escobar" userId="a985d929-ec43-4a68-b2d7-ba722c0a7c2e" providerId="ADAL" clId="{1D57699E-D4E9-4FE7-A335-70708C23E814}" dt="2026-01-20T13:53:10.267" v="176" actId="47"/>
      <pc:docMkLst>
        <pc:docMk/>
      </pc:docMkLst>
      <pc:sldChg chg="delSp mod">
        <pc:chgData name="DSA - Daiana Belén Escobar" userId="a985d929-ec43-4a68-b2d7-ba722c0a7c2e" providerId="ADAL" clId="{1D57699E-D4E9-4FE7-A335-70708C23E814}" dt="2025-12-22T19:38:53.439" v="0" actId="478"/>
        <pc:sldMkLst>
          <pc:docMk/>
          <pc:sldMk cId="0" sldId="256"/>
        </pc:sldMkLst>
      </pc:sldChg>
      <pc:sldChg chg="delSp modSp mod">
        <pc:chgData name="DSA - Daiana Belén Escobar" userId="a985d929-ec43-4a68-b2d7-ba722c0a7c2e" providerId="ADAL" clId="{1D57699E-D4E9-4FE7-A335-70708C23E814}" dt="2026-01-20T13:22:01.441" v="23" actId="790"/>
        <pc:sldMkLst>
          <pc:docMk/>
          <pc:sldMk cId="0" sldId="257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57"/>
            <ac:spMk id="177" creationId="{00000000-0000-0000-0000-000000000000}"/>
          </ac:spMkLst>
        </pc:spChg>
        <pc:spChg chg="del">
          <ac:chgData name="DSA - Daiana Belén Escobar" userId="a985d929-ec43-4a68-b2d7-ba722c0a7c2e" providerId="ADAL" clId="{1D57699E-D4E9-4FE7-A335-70708C23E814}" dt="2026-01-20T13:21:09.699" v="9" actId="478"/>
          <ac:spMkLst>
            <pc:docMk/>
            <pc:sldMk cId="0" sldId="257"/>
            <ac:spMk id="178" creationId="{00000000-0000-0000-0000-000000000000}"/>
          </ac:spMkLst>
        </pc:spChg>
      </pc:sldChg>
      <pc:sldChg chg="addSp delSp modSp mod">
        <pc:chgData name="DSA - Daiana Belén Escobar" userId="a985d929-ec43-4a68-b2d7-ba722c0a7c2e" providerId="ADAL" clId="{1D57699E-D4E9-4FE7-A335-70708C23E814}" dt="2026-01-20T13:22:59.812" v="38" actId="171"/>
        <pc:sldMkLst>
          <pc:docMk/>
          <pc:sldMk cId="0" sldId="258"/>
        </pc:sldMkLst>
        <pc:spChg chg="add mod">
          <ac:chgData name="DSA - Daiana Belén Escobar" userId="a985d929-ec43-4a68-b2d7-ba722c0a7c2e" providerId="ADAL" clId="{1D57699E-D4E9-4FE7-A335-70708C23E814}" dt="2026-01-20T13:22:30.665" v="31"/>
          <ac:spMkLst>
            <pc:docMk/>
            <pc:sldMk cId="0" sldId="258"/>
            <ac:spMk id="4" creationId="{88C7146F-B883-BDF7-12E4-C2AB0729AA1B}"/>
          </ac:spMkLst>
        </pc:spChg>
        <pc:spChg chg="mod">
          <ac:chgData name="DSA - Daiana Belén Escobar" userId="a985d929-ec43-4a68-b2d7-ba722c0a7c2e" providerId="ADAL" clId="{1D57699E-D4E9-4FE7-A335-70708C23E814}" dt="2026-01-20T13:22:48.406" v="32" actId="1076"/>
          <ac:spMkLst>
            <pc:docMk/>
            <pc:sldMk cId="0" sldId="258"/>
            <ac:spMk id="182" creationId="{00000000-0000-0000-0000-000000000000}"/>
          </ac:spMkLst>
        </pc:spChg>
        <pc:spChg chg="mod">
          <ac:chgData name="DSA - Daiana Belén Escobar" userId="a985d929-ec43-4a68-b2d7-ba722c0a7c2e" providerId="ADAL" clId="{1D57699E-D4E9-4FE7-A335-70708C23E814}" dt="2026-01-20T13:22:48.406" v="32" actId="1076"/>
          <ac:spMkLst>
            <pc:docMk/>
            <pc:sldMk cId="0" sldId="258"/>
            <ac:spMk id="183" creationId="{00000000-0000-0000-0000-000000000000}"/>
          </ac:spMkLst>
        </pc:spChg>
        <pc:picChg chg="add mod ord">
          <ac:chgData name="DSA - Daiana Belén Escobar" userId="a985d929-ec43-4a68-b2d7-ba722c0a7c2e" providerId="ADAL" clId="{1D57699E-D4E9-4FE7-A335-70708C23E814}" dt="2026-01-20T13:22:21.644" v="29" actId="1076"/>
          <ac:picMkLst>
            <pc:docMk/>
            <pc:sldMk cId="0" sldId="258"/>
            <ac:picMk id="3" creationId="{9FD97AAA-F58A-BE08-7E1B-CD3EA25980F0}"/>
          </ac:picMkLst>
        </pc:picChg>
        <pc:picChg chg="add mod ord">
          <ac:chgData name="DSA - Daiana Belén Escobar" userId="a985d929-ec43-4a68-b2d7-ba722c0a7c2e" providerId="ADAL" clId="{1D57699E-D4E9-4FE7-A335-70708C23E814}" dt="2026-01-20T13:22:59.812" v="38" actId="171"/>
          <ac:picMkLst>
            <pc:docMk/>
            <pc:sldMk cId="0" sldId="258"/>
            <ac:picMk id="5" creationId="{BE501D61-5812-B408-9BD0-E9B5B1ABF65F}"/>
          </ac:picMkLst>
        </pc:picChg>
        <pc:picChg chg="del">
          <ac:chgData name="DSA - Daiana Belén Escobar" userId="a985d929-ec43-4a68-b2d7-ba722c0a7c2e" providerId="ADAL" clId="{1D57699E-D4E9-4FE7-A335-70708C23E814}" dt="2026-01-20T13:21:35.685" v="13" actId="478"/>
          <ac:picMkLst>
            <pc:docMk/>
            <pc:sldMk cId="0" sldId="258"/>
            <ac:picMk id="180" creationId="{00000000-0000-0000-0000-000000000000}"/>
          </ac:picMkLst>
        </pc:picChg>
      </pc:sldChg>
      <pc:sldChg chg="modSp del mod">
        <pc:chgData name="DSA - Daiana Belén Escobar" userId="a985d929-ec43-4a68-b2d7-ba722c0a7c2e" providerId="ADAL" clId="{1D57699E-D4E9-4FE7-A335-70708C23E814}" dt="2026-01-20T13:52:57.287" v="155" actId="47"/>
        <pc:sldMkLst>
          <pc:docMk/>
          <pc:sldMk cId="0" sldId="259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59"/>
            <ac:spMk id="188" creationId="{00000000-0000-0000-0000-000000000000}"/>
          </ac:spMkLst>
        </pc:spChg>
      </pc:sldChg>
      <pc:sldChg chg="addSp delSp modSp mod ord">
        <pc:chgData name="DSA - Daiana Belén Escobar" userId="a985d929-ec43-4a68-b2d7-ba722c0a7c2e" providerId="ADAL" clId="{1D57699E-D4E9-4FE7-A335-70708C23E814}" dt="2026-01-20T13:23:53.821" v="50" actId="478"/>
        <pc:sldMkLst>
          <pc:docMk/>
          <pc:sldMk cId="0" sldId="260"/>
        </pc:sldMkLst>
        <pc:spChg chg="add mod">
          <ac:chgData name="DSA - Daiana Belén Escobar" userId="a985d929-ec43-4a68-b2d7-ba722c0a7c2e" providerId="ADAL" clId="{1D57699E-D4E9-4FE7-A335-70708C23E814}" dt="2026-01-20T13:23:51.159" v="49" actId="207"/>
          <ac:spMkLst>
            <pc:docMk/>
            <pc:sldMk cId="0" sldId="260"/>
            <ac:spMk id="4" creationId="{0BF2E746-036E-5435-2222-B88CE5E1E09A}"/>
          </ac:spMkLst>
        </pc:spChg>
        <pc:spChg chg="add mod">
          <ac:chgData name="DSA - Daiana Belén Escobar" userId="a985d929-ec43-4a68-b2d7-ba722c0a7c2e" providerId="ADAL" clId="{1D57699E-D4E9-4FE7-A335-70708C23E814}" dt="2026-01-20T13:23:51.159" v="49" actId="207"/>
          <ac:spMkLst>
            <pc:docMk/>
            <pc:sldMk cId="0" sldId="260"/>
            <ac:spMk id="5" creationId="{C7415D05-6092-6098-32D6-46DA36A9FC17}"/>
          </ac:spMkLst>
        </pc:spChg>
        <pc:spChg chg="del mod">
          <ac:chgData name="DSA - Daiana Belén Escobar" userId="a985d929-ec43-4a68-b2d7-ba722c0a7c2e" providerId="ADAL" clId="{1D57699E-D4E9-4FE7-A335-70708C23E814}" dt="2026-01-20T13:23:53.821" v="50" actId="478"/>
          <ac:spMkLst>
            <pc:docMk/>
            <pc:sldMk cId="0" sldId="260"/>
            <ac:spMk id="193" creationId="{00000000-0000-0000-0000-000000000000}"/>
          </ac:spMkLst>
        </pc:spChg>
        <pc:picChg chg="add mod ord">
          <ac:chgData name="DSA - Daiana Belén Escobar" userId="a985d929-ec43-4a68-b2d7-ba722c0a7c2e" providerId="ADAL" clId="{1D57699E-D4E9-4FE7-A335-70708C23E814}" dt="2026-01-20T13:23:40.821" v="47" actId="171"/>
          <ac:picMkLst>
            <pc:docMk/>
            <pc:sldMk cId="0" sldId="260"/>
            <ac:picMk id="3" creationId="{8875B46D-0E7D-DB93-67D6-AFD4EB8A895E}"/>
          </ac:picMkLst>
        </pc:picChg>
        <pc:picChg chg="del">
          <ac:chgData name="DSA - Daiana Belén Escobar" userId="a985d929-ec43-4a68-b2d7-ba722c0a7c2e" providerId="ADAL" clId="{1D57699E-D4E9-4FE7-A335-70708C23E814}" dt="2026-01-20T13:23:30.320" v="43" actId="478"/>
          <ac:picMkLst>
            <pc:docMk/>
            <pc:sldMk cId="0" sldId="260"/>
            <ac:picMk id="190" creationId="{00000000-0000-0000-0000-000000000000}"/>
          </ac:picMkLst>
        </pc:picChg>
      </pc:sldChg>
      <pc:sldChg chg="modSp del mod">
        <pc:chgData name="DSA - Daiana Belén Escobar" userId="a985d929-ec43-4a68-b2d7-ba722c0a7c2e" providerId="ADAL" clId="{1D57699E-D4E9-4FE7-A335-70708C23E814}" dt="2026-01-20T13:52:58.654" v="157" actId="47"/>
        <pc:sldMkLst>
          <pc:docMk/>
          <pc:sldMk cId="0" sldId="261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61"/>
            <ac:spMk id="198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2:59.435" v="158" actId="47"/>
        <pc:sldMkLst>
          <pc:docMk/>
          <pc:sldMk cId="0" sldId="262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62"/>
            <ac:spMk id="202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0.137" v="159" actId="47"/>
        <pc:sldMkLst>
          <pc:docMk/>
          <pc:sldMk cId="0" sldId="263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63"/>
            <ac:spMk id="207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0.943" v="160" actId="47"/>
        <pc:sldMkLst>
          <pc:docMk/>
          <pc:sldMk cId="0" sldId="264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64"/>
            <ac:spMk id="212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1.922" v="161" actId="47"/>
        <pc:sldMkLst>
          <pc:docMk/>
          <pc:sldMk cId="0" sldId="265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65"/>
            <ac:spMk id="217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2.512" v="162" actId="47"/>
        <pc:sldMkLst>
          <pc:docMk/>
          <pc:sldMk cId="0" sldId="266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66"/>
            <ac:spMk id="222" creationId="{00000000-0000-0000-0000-000000000000}"/>
          </ac:spMkLst>
        </pc:spChg>
      </pc:sldChg>
      <pc:sldChg chg="addSp delSp modSp mod ord">
        <pc:chgData name="DSA - Daiana Belén Escobar" userId="a985d929-ec43-4a68-b2d7-ba722c0a7c2e" providerId="ADAL" clId="{1D57699E-D4E9-4FE7-A335-70708C23E814}" dt="2026-01-20T13:33:59.044" v="56" actId="207"/>
        <pc:sldMkLst>
          <pc:docMk/>
          <pc:sldMk cId="0" sldId="267"/>
        </pc:sldMkLst>
        <pc:spChg chg="add mod">
          <ac:chgData name="DSA - Daiana Belén Escobar" userId="a985d929-ec43-4a68-b2d7-ba722c0a7c2e" providerId="ADAL" clId="{1D57699E-D4E9-4FE7-A335-70708C23E814}" dt="2026-01-20T13:33:59.044" v="56" actId="207"/>
          <ac:spMkLst>
            <pc:docMk/>
            <pc:sldMk cId="0" sldId="267"/>
            <ac:spMk id="3" creationId="{87EC7CFF-FF6C-5763-56DA-1685BEB7CBFA}"/>
          </ac:spMkLst>
        </pc:spChg>
        <pc:spChg chg="add mod">
          <ac:chgData name="DSA - Daiana Belén Escobar" userId="a985d929-ec43-4a68-b2d7-ba722c0a7c2e" providerId="ADAL" clId="{1D57699E-D4E9-4FE7-A335-70708C23E814}" dt="2026-01-20T13:33:59.044" v="56" actId="207"/>
          <ac:spMkLst>
            <pc:docMk/>
            <pc:sldMk cId="0" sldId="267"/>
            <ac:spMk id="4" creationId="{6FFC3B04-56D6-B661-6BCB-D36E3E06E707}"/>
          </ac:spMkLst>
        </pc:spChg>
        <pc:spChg chg="add mod">
          <ac:chgData name="DSA - Daiana Belén Escobar" userId="a985d929-ec43-4a68-b2d7-ba722c0a7c2e" providerId="ADAL" clId="{1D57699E-D4E9-4FE7-A335-70708C23E814}" dt="2026-01-20T13:33:59.044" v="56" actId="207"/>
          <ac:spMkLst>
            <pc:docMk/>
            <pc:sldMk cId="0" sldId="267"/>
            <ac:spMk id="5" creationId="{93D3CFCA-9AEB-A490-B68B-545A8C267031}"/>
          </ac:spMkLst>
        </pc:spChg>
        <pc:spChg chg="del mod">
          <ac:chgData name="DSA - Daiana Belén Escobar" userId="a985d929-ec43-4a68-b2d7-ba722c0a7c2e" providerId="ADAL" clId="{1D57699E-D4E9-4FE7-A335-70708C23E814}" dt="2026-01-20T13:33:52.189" v="54" actId="478"/>
          <ac:spMkLst>
            <pc:docMk/>
            <pc:sldMk cId="0" sldId="267"/>
            <ac:spMk id="226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3.619" v="164" actId="47"/>
        <pc:sldMkLst>
          <pc:docMk/>
          <pc:sldMk cId="0" sldId="268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68"/>
            <ac:spMk id="231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4.110" v="165" actId="47"/>
        <pc:sldMkLst>
          <pc:docMk/>
          <pc:sldMk cId="0" sldId="269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69"/>
            <ac:spMk id="236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4.648" v="166" actId="47"/>
        <pc:sldMkLst>
          <pc:docMk/>
          <pc:sldMk cId="0" sldId="270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0"/>
            <ac:spMk id="241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5.137" v="167" actId="47"/>
        <pc:sldMkLst>
          <pc:docMk/>
          <pc:sldMk cId="0" sldId="271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1"/>
            <ac:spMk id="246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5.577" v="168" actId="47"/>
        <pc:sldMkLst>
          <pc:docMk/>
          <pc:sldMk cId="0" sldId="272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2"/>
            <ac:spMk id="251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6.011" v="169" actId="47"/>
        <pc:sldMkLst>
          <pc:docMk/>
          <pc:sldMk cId="0" sldId="273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3"/>
            <ac:spMk id="256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6.474" v="170" actId="47"/>
        <pc:sldMkLst>
          <pc:docMk/>
          <pc:sldMk cId="0" sldId="274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4"/>
            <ac:spMk id="261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6.952" v="171" actId="47"/>
        <pc:sldMkLst>
          <pc:docMk/>
          <pc:sldMk cId="0" sldId="275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5"/>
            <ac:spMk id="266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7.379" v="172" actId="47"/>
        <pc:sldMkLst>
          <pc:docMk/>
          <pc:sldMk cId="0" sldId="276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6"/>
            <ac:spMk id="271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7.863" v="173" actId="47"/>
        <pc:sldMkLst>
          <pc:docMk/>
          <pc:sldMk cId="0" sldId="277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7"/>
            <ac:spMk id="276" creationId="{00000000-0000-0000-0000-000000000000}"/>
          </ac:spMkLst>
        </pc:spChg>
      </pc:sldChg>
      <pc:sldChg chg="modSp del mod">
        <pc:chgData name="DSA - Daiana Belén Escobar" userId="a985d929-ec43-4a68-b2d7-ba722c0a7c2e" providerId="ADAL" clId="{1D57699E-D4E9-4FE7-A335-70708C23E814}" dt="2026-01-20T13:53:08.317" v="174" actId="47"/>
        <pc:sldMkLst>
          <pc:docMk/>
          <pc:sldMk cId="0" sldId="278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0" sldId="278"/>
            <ac:spMk id="281" creationId="{00000000-0000-0000-0000-000000000000}"/>
          </ac:spMkLst>
        </pc:spChg>
      </pc:sldChg>
      <pc:sldChg chg="delSp add del mod">
        <pc:chgData name="DSA - Daiana Belén Escobar" userId="a985d929-ec43-4a68-b2d7-ba722c0a7c2e" providerId="ADAL" clId="{1D57699E-D4E9-4FE7-A335-70708C23E814}" dt="2026-01-20T13:53:10.267" v="176" actId="47"/>
        <pc:sldMkLst>
          <pc:docMk/>
          <pc:sldMk cId="0" sldId="279"/>
        </pc:sldMkLst>
      </pc:sldChg>
      <pc:sldChg chg="modSp add del mod">
        <pc:chgData name="DSA - Daiana Belén Escobar" userId="a985d929-ec43-4a68-b2d7-ba722c0a7c2e" providerId="ADAL" clId="{1D57699E-D4E9-4FE7-A335-70708C23E814}" dt="2026-01-20T13:52:56.640" v="154" actId="47"/>
        <pc:sldMkLst>
          <pc:docMk/>
          <pc:sldMk cId="2963979057" sldId="280"/>
        </pc:sldMkLst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2963979057" sldId="280"/>
            <ac:spMk id="182" creationId="{97B803E8-2B68-072D-4A29-27D613FA16FC}"/>
          </ac:spMkLst>
        </pc:spChg>
        <pc:spChg chg="mod">
          <ac:chgData name="DSA - Daiana Belén Escobar" userId="a985d929-ec43-4a68-b2d7-ba722c0a7c2e" providerId="ADAL" clId="{1D57699E-D4E9-4FE7-A335-70708C23E814}" dt="2026-01-20T13:22:01.441" v="23" actId="790"/>
          <ac:spMkLst>
            <pc:docMk/>
            <pc:sldMk cId="2963979057" sldId="280"/>
            <ac:spMk id="183" creationId="{566A5970-B97F-96FC-1AD1-FFDAFD8186B9}"/>
          </ac:spMkLst>
        </pc:spChg>
      </pc:sldChg>
      <pc:sldChg chg="add del">
        <pc:chgData name="DSA - Daiana Belén Escobar" userId="a985d929-ec43-4a68-b2d7-ba722c0a7c2e" providerId="ADAL" clId="{1D57699E-D4E9-4FE7-A335-70708C23E814}" dt="2026-01-20T13:52:58.021" v="156" actId="47"/>
        <pc:sldMkLst>
          <pc:docMk/>
          <pc:sldMk cId="4023739698" sldId="281"/>
        </pc:sldMkLst>
      </pc:sldChg>
      <pc:sldChg chg="add del">
        <pc:chgData name="DSA - Daiana Belén Escobar" userId="a985d929-ec43-4a68-b2d7-ba722c0a7c2e" providerId="ADAL" clId="{1D57699E-D4E9-4FE7-A335-70708C23E814}" dt="2026-01-20T13:53:03.117" v="163" actId="47"/>
        <pc:sldMkLst>
          <pc:docMk/>
          <pc:sldMk cId="3035323279" sldId="282"/>
        </pc:sldMkLst>
      </pc:sldChg>
      <pc:sldChg chg="addSp delSp modSp add mod ord">
        <pc:chgData name="DSA - Daiana Belén Escobar" userId="a985d929-ec43-4a68-b2d7-ba722c0a7c2e" providerId="ADAL" clId="{1D57699E-D4E9-4FE7-A335-70708C23E814}" dt="2026-01-20T13:48:29.991" v="91" actId="171"/>
        <pc:sldMkLst>
          <pc:docMk/>
          <pc:sldMk cId="1471987778" sldId="283"/>
        </pc:sldMkLst>
        <pc:spChg chg="del">
          <ac:chgData name="DSA - Daiana Belén Escobar" userId="a985d929-ec43-4a68-b2d7-ba722c0a7c2e" providerId="ADAL" clId="{1D57699E-D4E9-4FE7-A335-70708C23E814}" dt="2026-01-20T13:47:36.208" v="66" actId="478"/>
          <ac:spMkLst>
            <pc:docMk/>
            <pc:sldMk cId="1471987778" sldId="283"/>
            <ac:spMk id="4" creationId="{8B509136-F3F0-2EAE-C683-E12F6F8E42B1}"/>
          </ac:spMkLst>
        </pc:spChg>
        <pc:spChg chg="add del mod">
          <ac:chgData name="DSA - Daiana Belén Escobar" userId="a985d929-ec43-4a68-b2d7-ba722c0a7c2e" providerId="ADAL" clId="{1D57699E-D4E9-4FE7-A335-70708C23E814}" dt="2026-01-20T13:48:15.366" v="84" actId="478"/>
          <ac:spMkLst>
            <pc:docMk/>
            <pc:sldMk cId="1471987778" sldId="283"/>
            <ac:spMk id="6" creationId="{224BE20D-BF79-10CB-4B85-FCA1E6D83483}"/>
          </ac:spMkLst>
        </pc:spChg>
        <pc:spChg chg="mod">
          <ac:chgData name="DSA - Daiana Belén Escobar" userId="a985d929-ec43-4a68-b2d7-ba722c0a7c2e" providerId="ADAL" clId="{1D57699E-D4E9-4FE7-A335-70708C23E814}" dt="2026-01-20T13:47:04.045" v="61"/>
          <ac:spMkLst>
            <pc:docMk/>
            <pc:sldMk cId="1471987778" sldId="283"/>
            <ac:spMk id="182" creationId="{0D10714B-4D52-CF07-E5E5-C997168676DD}"/>
          </ac:spMkLst>
        </pc:spChg>
        <pc:spChg chg="mod">
          <ac:chgData name="DSA - Daiana Belén Escobar" userId="a985d929-ec43-4a68-b2d7-ba722c0a7c2e" providerId="ADAL" clId="{1D57699E-D4E9-4FE7-A335-70708C23E814}" dt="2026-01-20T13:47:28.229" v="65" actId="1076"/>
          <ac:spMkLst>
            <pc:docMk/>
            <pc:sldMk cId="1471987778" sldId="283"/>
            <ac:spMk id="183" creationId="{F4FD08F9-49C4-263E-0E2F-97549B64A242}"/>
          </ac:spMkLst>
        </pc:spChg>
        <pc:picChg chg="ord">
          <ac:chgData name="DSA - Daiana Belén Escobar" userId="a985d929-ec43-4a68-b2d7-ba722c0a7c2e" providerId="ADAL" clId="{1D57699E-D4E9-4FE7-A335-70708C23E814}" dt="2026-01-20T13:48:12.852" v="79" actId="171"/>
          <ac:picMkLst>
            <pc:docMk/>
            <pc:sldMk cId="1471987778" sldId="283"/>
            <ac:picMk id="3" creationId="{E9C7D7D6-C3F2-7EB9-B6F8-D5E99F57A997}"/>
          </ac:picMkLst>
        </pc:picChg>
        <pc:picChg chg="add del">
          <ac:chgData name="DSA - Daiana Belén Escobar" userId="a985d929-ec43-4a68-b2d7-ba722c0a7c2e" providerId="ADAL" clId="{1D57699E-D4E9-4FE7-A335-70708C23E814}" dt="2026-01-20T13:48:19.104" v="85" actId="478"/>
          <ac:picMkLst>
            <pc:docMk/>
            <pc:sldMk cId="1471987778" sldId="283"/>
            <ac:picMk id="5" creationId="{B998DF4C-6D49-ECE2-722E-4CD6269FA680}"/>
          </ac:picMkLst>
        </pc:picChg>
        <pc:picChg chg="add mod ord">
          <ac:chgData name="DSA - Daiana Belén Escobar" userId="a985d929-ec43-4a68-b2d7-ba722c0a7c2e" providerId="ADAL" clId="{1D57699E-D4E9-4FE7-A335-70708C23E814}" dt="2026-01-20T13:48:14.343" v="83" actId="171"/>
          <ac:picMkLst>
            <pc:docMk/>
            <pc:sldMk cId="1471987778" sldId="283"/>
            <ac:picMk id="7" creationId="{43F291A2-9D2F-B8A9-A7A3-E2D1BC6C25B7}"/>
          </ac:picMkLst>
        </pc:picChg>
        <pc:picChg chg="add mod ord">
          <ac:chgData name="DSA - Daiana Belén Escobar" userId="a985d929-ec43-4a68-b2d7-ba722c0a7c2e" providerId="ADAL" clId="{1D57699E-D4E9-4FE7-A335-70708C23E814}" dt="2026-01-20T13:48:29.991" v="91" actId="171"/>
          <ac:picMkLst>
            <pc:docMk/>
            <pc:sldMk cId="1471987778" sldId="283"/>
            <ac:picMk id="8" creationId="{EBECAB69-FC18-D419-2B9B-467DF82E1C1B}"/>
          </ac:picMkLst>
        </pc:picChg>
      </pc:sldChg>
      <pc:sldChg chg="addSp delSp modSp add mod ord">
        <pc:chgData name="DSA - Daiana Belén Escobar" userId="a985d929-ec43-4a68-b2d7-ba722c0a7c2e" providerId="ADAL" clId="{1D57699E-D4E9-4FE7-A335-70708C23E814}" dt="2026-01-20T13:52:52.212" v="153"/>
        <pc:sldMkLst>
          <pc:docMk/>
          <pc:sldMk cId="837454052" sldId="284"/>
        </pc:sldMkLst>
        <pc:spChg chg="del">
          <ac:chgData name="DSA - Daiana Belén Escobar" userId="a985d929-ec43-4a68-b2d7-ba722c0a7c2e" providerId="ADAL" clId="{1D57699E-D4E9-4FE7-A335-70708C23E814}" dt="2026-01-20T13:48:52.411" v="95" actId="478"/>
          <ac:spMkLst>
            <pc:docMk/>
            <pc:sldMk cId="837454052" sldId="284"/>
            <ac:spMk id="3" creationId="{B2A1CC99-D395-3414-8305-9805BFA1B60D}"/>
          </ac:spMkLst>
        </pc:spChg>
        <pc:spChg chg="del">
          <ac:chgData name="DSA - Daiana Belén Escobar" userId="a985d929-ec43-4a68-b2d7-ba722c0a7c2e" providerId="ADAL" clId="{1D57699E-D4E9-4FE7-A335-70708C23E814}" dt="2026-01-20T13:48:56.295" v="97" actId="478"/>
          <ac:spMkLst>
            <pc:docMk/>
            <pc:sldMk cId="837454052" sldId="284"/>
            <ac:spMk id="4" creationId="{DDE65690-85BD-8FB4-6153-138A433E7F57}"/>
          </ac:spMkLst>
        </pc:spChg>
        <pc:spChg chg="del">
          <ac:chgData name="DSA - Daiana Belén Escobar" userId="a985d929-ec43-4a68-b2d7-ba722c0a7c2e" providerId="ADAL" clId="{1D57699E-D4E9-4FE7-A335-70708C23E814}" dt="2026-01-20T13:48:53.924" v="96" actId="478"/>
          <ac:spMkLst>
            <pc:docMk/>
            <pc:sldMk cId="837454052" sldId="284"/>
            <ac:spMk id="5" creationId="{678A9162-1EDD-5C4F-9AE3-4A04A5BAB4EE}"/>
          </ac:spMkLst>
        </pc:spChg>
        <pc:spChg chg="add del mod">
          <ac:chgData name="DSA - Daiana Belén Escobar" userId="a985d929-ec43-4a68-b2d7-ba722c0a7c2e" providerId="ADAL" clId="{1D57699E-D4E9-4FE7-A335-70708C23E814}" dt="2026-01-20T13:52:51.177" v="152" actId="478"/>
          <ac:spMkLst>
            <pc:docMk/>
            <pc:sldMk cId="837454052" sldId="284"/>
            <ac:spMk id="6" creationId="{E741719E-6517-73DF-A73E-D3CCD5CD3DC9}"/>
          </ac:spMkLst>
        </pc:spChg>
        <pc:spChg chg="add del mod">
          <ac:chgData name="DSA - Daiana Belén Escobar" userId="a985d929-ec43-4a68-b2d7-ba722c0a7c2e" providerId="ADAL" clId="{1D57699E-D4E9-4FE7-A335-70708C23E814}" dt="2026-01-20T13:52:43.336" v="149" actId="478"/>
          <ac:spMkLst>
            <pc:docMk/>
            <pc:sldMk cId="837454052" sldId="284"/>
            <ac:spMk id="7" creationId="{2F9B5AA1-F2CD-E7B1-DADD-73E4F50B7198}"/>
          </ac:spMkLst>
        </pc:spChg>
        <pc:spChg chg="add del mod">
          <ac:chgData name="DSA - Daiana Belén Escobar" userId="a985d929-ec43-4a68-b2d7-ba722c0a7c2e" providerId="ADAL" clId="{1D57699E-D4E9-4FE7-A335-70708C23E814}" dt="2026-01-20T13:52:46.085" v="151" actId="478"/>
          <ac:spMkLst>
            <pc:docMk/>
            <pc:sldMk cId="837454052" sldId="284"/>
            <ac:spMk id="8" creationId="{8FA7CDAD-5D9B-8CEE-C7A2-48760D1DB45C}"/>
          </ac:spMkLst>
        </pc:spChg>
        <pc:spChg chg="add mod">
          <ac:chgData name="DSA - Daiana Belén Escobar" userId="a985d929-ec43-4a68-b2d7-ba722c0a7c2e" providerId="ADAL" clId="{1D57699E-D4E9-4FE7-A335-70708C23E814}" dt="2026-01-20T13:52:52.212" v="153"/>
          <ac:spMkLst>
            <pc:docMk/>
            <pc:sldMk cId="837454052" sldId="284"/>
            <ac:spMk id="9" creationId="{DCD5F051-58FE-1EBD-C9BE-65B323593A6B}"/>
          </ac:spMkLst>
        </pc:spChg>
        <pc:spChg chg="add mod">
          <ac:chgData name="DSA - Daiana Belén Escobar" userId="a985d929-ec43-4a68-b2d7-ba722c0a7c2e" providerId="ADAL" clId="{1D57699E-D4E9-4FE7-A335-70708C23E814}" dt="2026-01-20T13:52:52.212" v="153"/>
          <ac:spMkLst>
            <pc:docMk/>
            <pc:sldMk cId="837454052" sldId="284"/>
            <ac:spMk id="10" creationId="{1F356B21-0C63-BD70-A300-DCD63E0B2A94}"/>
          </ac:spMkLst>
        </pc:spChg>
        <pc:spChg chg="add mod">
          <ac:chgData name="DSA - Daiana Belén Escobar" userId="a985d929-ec43-4a68-b2d7-ba722c0a7c2e" providerId="ADAL" clId="{1D57699E-D4E9-4FE7-A335-70708C23E814}" dt="2026-01-20T13:52:52.212" v="153"/>
          <ac:spMkLst>
            <pc:docMk/>
            <pc:sldMk cId="837454052" sldId="284"/>
            <ac:spMk id="11" creationId="{9FD38853-A3CF-1EA0-1340-79C8C88A619A}"/>
          </ac:spMkLst>
        </pc:spChg>
        <pc:spChg chg="add mod">
          <ac:chgData name="DSA - Daiana Belén Escobar" userId="a985d929-ec43-4a68-b2d7-ba722c0a7c2e" providerId="ADAL" clId="{1D57699E-D4E9-4FE7-A335-70708C23E814}" dt="2026-01-20T13:52:52.212" v="153"/>
          <ac:spMkLst>
            <pc:docMk/>
            <pc:sldMk cId="837454052" sldId="284"/>
            <ac:spMk id="12" creationId="{E5025506-72CC-81AB-DFBB-799BAB443874}"/>
          </ac:spMkLst>
        </pc:spChg>
      </pc:sldChg>
      <pc:sldChg chg="addSp delSp modSp add mod ord">
        <pc:chgData name="DSA - Daiana Belén Escobar" userId="a985d929-ec43-4a68-b2d7-ba722c0a7c2e" providerId="ADAL" clId="{1D57699E-D4E9-4FE7-A335-70708C23E814}" dt="2026-01-20T13:50:09.952" v="121" actId="171"/>
        <pc:sldMkLst>
          <pc:docMk/>
          <pc:sldMk cId="2011282258" sldId="285"/>
        </pc:sldMkLst>
        <pc:spChg chg="add del mod">
          <ac:chgData name="DSA - Daiana Belén Escobar" userId="a985d929-ec43-4a68-b2d7-ba722c0a7c2e" providerId="ADAL" clId="{1D57699E-D4E9-4FE7-A335-70708C23E814}" dt="2026-01-20T13:50:01.389" v="114" actId="478"/>
          <ac:spMkLst>
            <pc:docMk/>
            <pc:sldMk cId="2011282258" sldId="285"/>
            <ac:spMk id="4" creationId="{69868973-7586-B527-9BC5-1A41562A5201}"/>
          </ac:spMkLst>
        </pc:spChg>
        <pc:spChg chg="del">
          <ac:chgData name="DSA - Daiana Belén Escobar" userId="a985d929-ec43-4a68-b2d7-ba722c0a7c2e" providerId="ADAL" clId="{1D57699E-D4E9-4FE7-A335-70708C23E814}" dt="2026-01-20T13:49:50.261" v="111" actId="478"/>
          <ac:spMkLst>
            <pc:docMk/>
            <pc:sldMk cId="2011282258" sldId="285"/>
            <ac:spMk id="6" creationId="{73A192CB-CC03-0B5D-A96D-38056889E4A5}"/>
          </ac:spMkLst>
        </pc:spChg>
        <pc:spChg chg="mod">
          <ac:chgData name="DSA - Daiana Belén Escobar" userId="a985d929-ec43-4a68-b2d7-ba722c0a7c2e" providerId="ADAL" clId="{1D57699E-D4E9-4FE7-A335-70708C23E814}" dt="2026-01-20T13:49:32.091" v="107" actId="14100"/>
          <ac:spMkLst>
            <pc:docMk/>
            <pc:sldMk cId="2011282258" sldId="285"/>
            <ac:spMk id="182" creationId="{77646C39-009A-150F-BFE0-9D433FC1D271}"/>
          </ac:spMkLst>
        </pc:spChg>
        <pc:spChg chg="mod">
          <ac:chgData name="DSA - Daiana Belén Escobar" userId="a985d929-ec43-4a68-b2d7-ba722c0a7c2e" providerId="ADAL" clId="{1D57699E-D4E9-4FE7-A335-70708C23E814}" dt="2026-01-20T13:49:44.533" v="110" actId="1076"/>
          <ac:spMkLst>
            <pc:docMk/>
            <pc:sldMk cId="2011282258" sldId="285"/>
            <ac:spMk id="183" creationId="{B6507D6B-B788-D1CD-196C-E926AB6E54AD}"/>
          </ac:spMkLst>
        </pc:spChg>
        <pc:picChg chg="add mod ord">
          <ac:chgData name="DSA - Daiana Belén Escobar" userId="a985d929-ec43-4a68-b2d7-ba722c0a7c2e" providerId="ADAL" clId="{1D57699E-D4E9-4FE7-A335-70708C23E814}" dt="2026-01-20T13:50:09.952" v="121" actId="171"/>
          <ac:picMkLst>
            <pc:docMk/>
            <pc:sldMk cId="2011282258" sldId="285"/>
            <ac:picMk id="5" creationId="{96C601E9-B84E-075A-29AC-4CDE346854A9}"/>
          </ac:picMkLst>
        </pc:picChg>
        <pc:picChg chg="add del">
          <ac:chgData name="DSA - Daiana Belén Escobar" userId="a985d929-ec43-4a68-b2d7-ba722c0a7c2e" providerId="ADAL" clId="{1D57699E-D4E9-4FE7-A335-70708C23E814}" dt="2026-01-20T13:50:04.616" v="115" actId="478"/>
          <ac:picMkLst>
            <pc:docMk/>
            <pc:sldMk cId="2011282258" sldId="285"/>
            <ac:picMk id="8" creationId="{F051D641-F40C-7BF6-A86E-F817036C9AAA}"/>
          </ac:picMkLst>
        </pc:picChg>
      </pc:sldChg>
      <pc:sldChg chg="addSp delSp modSp add mod ord">
        <pc:chgData name="DSA - Daiana Belén Escobar" userId="a985d929-ec43-4a68-b2d7-ba722c0a7c2e" providerId="ADAL" clId="{1D57699E-D4E9-4FE7-A335-70708C23E814}" dt="2026-01-20T13:51:25.111" v="133" actId="171"/>
        <pc:sldMkLst>
          <pc:docMk/>
          <pc:sldMk cId="482593128" sldId="286"/>
        </pc:sldMkLst>
        <pc:spChg chg="del">
          <ac:chgData name="DSA - Daiana Belén Escobar" userId="a985d929-ec43-4a68-b2d7-ba722c0a7c2e" providerId="ADAL" clId="{1D57699E-D4E9-4FE7-A335-70708C23E814}" dt="2026-01-20T13:50:55.179" v="125" actId="478"/>
          <ac:spMkLst>
            <pc:docMk/>
            <pc:sldMk cId="482593128" sldId="286"/>
            <ac:spMk id="4" creationId="{9E75AF94-EA87-3445-1EB2-BFD722F807B4}"/>
          </ac:spMkLst>
        </pc:spChg>
        <pc:spChg chg="del">
          <ac:chgData name="DSA - Daiana Belén Escobar" userId="a985d929-ec43-4a68-b2d7-ba722c0a7c2e" providerId="ADAL" clId="{1D57699E-D4E9-4FE7-A335-70708C23E814}" dt="2026-01-20T13:50:57.357" v="126" actId="478"/>
          <ac:spMkLst>
            <pc:docMk/>
            <pc:sldMk cId="482593128" sldId="286"/>
            <ac:spMk id="5" creationId="{B40A368B-EDA4-F1D9-38D3-9587F259B18F}"/>
          </ac:spMkLst>
        </pc:spChg>
        <pc:spChg chg="add mod">
          <ac:chgData name="DSA - Daiana Belén Escobar" userId="a985d929-ec43-4a68-b2d7-ba722c0a7c2e" providerId="ADAL" clId="{1D57699E-D4E9-4FE7-A335-70708C23E814}" dt="2026-01-20T13:51:07.855" v="128" actId="207"/>
          <ac:spMkLst>
            <pc:docMk/>
            <pc:sldMk cId="482593128" sldId="286"/>
            <ac:spMk id="6" creationId="{8629A45E-7B82-7B06-0032-3A9149D800A3}"/>
          </ac:spMkLst>
        </pc:spChg>
        <pc:picChg chg="del">
          <ac:chgData name="DSA - Daiana Belén Escobar" userId="a985d929-ec43-4a68-b2d7-ba722c0a7c2e" providerId="ADAL" clId="{1D57699E-D4E9-4FE7-A335-70708C23E814}" dt="2026-01-20T13:51:17.500" v="129" actId="478"/>
          <ac:picMkLst>
            <pc:docMk/>
            <pc:sldMk cId="482593128" sldId="286"/>
            <ac:picMk id="3" creationId="{23CF427A-07D8-071F-E008-18E9F381CC44}"/>
          </ac:picMkLst>
        </pc:picChg>
        <pc:picChg chg="add mod ord">
          <ac:chgData name="DSA - Daiana Belén Escobar" userId="a985d929-ec43-4a68-b2d7-ba722c0a7c2e" providerId="ADAL" clId="{1D57699E-D4E9-4FE7-A335-70708C23E814}" dt="2026-01-20T13:51:25.111" v="133" actId="171"/>
          <ac:picMkLst>
            <pc:docMk/>
            <pc:sldMk cId="482593128" sldId="286"/>
            <ac:picMk id="7" creationId="{05D52650-8A36-18F2-BF5F-B5B63DA5B4E0}"/>
          </ac:picMkLst>
        </pc:picChg>
      </pc:sldChg>
      <pc:sldChg chg="addSp delSp modSp add mod">
        <pc:chgData name="DSA - Daiana Belén Escobar" userId="a985d929-ec43-4a68-b2d7-ba722c0a7c2e" providerId="ADAL" clId="{1D57699E-D4E9-4FE7-A335-70708C23E814}" dt="2026-01-20T13:52:02.665" v="140"/>
        <pc:sldMkLst>
          <pc:docMk/>
          <pc:sldMk cId="431664170" sldId="287"/>
        </pc:sldMkLst>
        <pc:spChg chg="add mod">
          <ac:chgData name="DSA - Daiana Belén Escobar" userId="a985d929-ec43-4a68-b2d7-ba722c0a7c2e" providerId="ADAL" clId="{1D57699E-D4E9-4FE7-A335-70708C23E814}" dt="2026-01-20T13:52:02.665" v="140"/>
          <ac:spMkLst>
            <pc:docMk/>
            <pc:sldMk cId="431664170" sldId="287"/>
            <ac:spMk id="4" creationId="{883C8926-6B9C-8422-ADE2-15D4B4438995}"/>
          </ac:spMkLst>
        </pc:spChg>
        <pc:spChg chg="del">
          <ac:chgData name="DSA - Daiana Belén Escobar" userId="a985d929-ec43-4a68-b2d7-ba722c0a7c2e" providerId="ADAL" clId="{1D57699E-D4E9-4FE7-A335-70708C23E814}" dt="2026-01-20T13:52:02.293" v="139" actId="478"/>
          <ac:spMkLst>
            <pc:docMk/>
            <pc:sldMk cId="431664170" sldId="287"/>
            <ac:spMk id="6" creationId="{B1546F09-6A9B-B348-48E9-BC75A4AFAAF7}"/>
          </ac:spMkLst>
        </pc:spChg>
        <pc:picChg chg="add mod ord">
          <ac:chgData name="DSA - Daiana Belén Escobar" userId="a985d929-ec43-4a68-b2d7-ba722c0a7c2e" providerId="ADAL" clId="{1D57699E-D4E9-4FE7-A335-70708C23E814}" dt="2026-01-20T13:51:40.256" v="138" actId="171"/>
          <ac:picMkLst>
            <pc:docMk/>
            <pc:sldMk cId="431664170" sldId="287"/>
            <ac:picMk id="3" creationId="{2428B2F6-DA67-2FEF-B695-9E4BB9D72400}"/>
          </ac:picMkLst>
        </pc:picChg>
        <pc:picChg chg="del">
          <ac:chgData name="DSA - Daiana Belén Escobar" userId="a985d929-ec43-4a68-b2d7-ba722c0a7c2e" providerId="ADAL" clId="{1D57699E-D4E9-4FE7-A335-70708C23E814}" dt="2026-01-20T13:51:35.369" v="135" actId="478"/>
          <ac:picMkLst>
            <pc:docMk/>
            <pc:sldMk cId="431664170" sldId="287"/>
            <ac:picMk id="191" creationId="{C4A3F3B5-FAFB-DBF5-D42E-130CF1A0A067}"/>
          </ac:picMkLst>
        </pc:picChg>
      </pc:sldChg>
      <pc:sldChg chg="addSp delSp modSp add mod ord">
        <pc:chgData name="DSA - Daiana Belén Escobar" userId="a985d929-ec43-4a68-b2d7-ba722c0a7c2e" providerId="ADAL" clId="{1D57699E-D4E9-4FE7-A335-70708C23E814}" dt="2026-01-20T13:52:22.391" v="145"/>
        <pc:sldMkLst>
          <pc:docMk/>
          <pc:sldMk cId="454101079" sldId="288"/>
        </pc:sldMkLst>
        <pc:spChg chg="add mod">
          <ac:chgData name="DSA - Daiana Belén Escobar" userId="a985d929-ec43-4a68-b2d7-ba722c0a7c2e" providerId="ADAL" clId="{1D57699E-D4E9-4FE7-A335-70708C23E814}" dt="2026-01-20T13:52:22.391" v="145"/>
          <ac:spMkLst>
            <pc:docMk/>
            <pc:sldMk cId="454101079" sldId="288"/>
            <ac:spMk id="3" creationId="{29B03432-E698-BDEF-DC8E-DD55A7E037AD}"/>
          </ac:spMkLst>
        </pc:spChg>
        <pc:spChg chg="del">
          <ac:chgData name="DSA - Daiana Belén Escobar" userId="a985d929-ec43-4a68-b2d7-ba722c0a7c2e" providerId="ADAL" clId="{1D57699E-D4E9-4FE7-A335-70708C23E814}" dt="2026-01-20T13:52:22.014" v="144" actId="478"/>
          <ac:spMkLst>
            <pc:docMk/>
            <pc:sldMk cId="454101079" sldId="288"/>
            <ac:spMk id="6" creationId="{31C549CB-C944-995A-A990-C9B8D1207F93}"/>
          </ac:spMkLst>
        </pc:spChg>
      </pc:sldChg>
      <pc:sldChg chg="add">
        <pc:chgData name="DSA - Daiana Belén Escobar" userId="a985d929-ec43-4a68-b2d7-ba722c0a7c2e" providerId="ADAL" clId="{1D57699E-D4E9-4FE7-A335-70708C23E814}" dt="2026-01-20T13:52:30.613" v="146" actId="2890"/>
        <pc:sldMkLst>
          <pc:docMk/>
          <pc:sldMk cId="3382470695" sldId="28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9" name="Shape 16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ria e Dat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Autoria e Data</a:t>
            </a:r>
          </a:p>
        </p:txBody>
      </p:sp>
      <p:sp>
        <p:nvSpPr>
          <p:cNvPr id="12" name="Título da Apresentação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Título da Apresentação</a:t>
            </a:r>
          </a:p>
        </p:txBody>
      </p:sp>
      <p:sp>
        <p:nvSpPr>
          <p:cNvPr id="13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Subtítulo da Apresentação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bacates e limões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Título da Apresentação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Título da Apresentação</a:t>
            </a:r>
          </a:p>
        </p:txBody>
      </p:sp>
      <p:sp>
        <p:nvSpPr>
          <p:cNvPr id="23" name="Autoria e Data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Autoria e Data</a:t>
            </a:r>
          </a:p>
        </p:txBody>
      </p:sp>
      <p:sp>
        <p:nvSpPr>
          <p:cNvPr id="24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Subtítulo da Apresentação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 Alternati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gelas com bolinhos de salmão, salada e hummus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Título do Slide</a:t>
            </a:r>
          </a:p>
        </p:txBody>
      </p:sp>
      <p:sp>
        <p:nvSpPr>
          <p:cNvPr id="34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Subtítulo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Número do Slide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ítulo do Slid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43" name="Subtítulo do Slid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do Slide</a:t>
            </a:r>
          </a:p>
        </p:txBody>
      </p:sp>
      <p:sp>
        <p:nvSpPr>
          <p:cNvPr id="44" name="Nível de Corpo Um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Nível de Corpo Um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ubtítulo do Slid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do Slide</a:t>
            </a:r>
          </a:p>
        </p:txBody>
      </p:sp>
      <p:sp>
        <p:nvSpPr>
          <p:cNvPr id="61" name="Nível de Corpo Um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Tigela de massa pappardelle com creme de ervas, avelãs assadas e queijo parmesão ralado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64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Vídeo Pequ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ubtítulo do Slid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do Slide</a:t>
            </a:r>
          </a:p>
        </p:txBody>
      </p:sp>
      <p:sp>
        <p:nvSpPr>
          <p:cNvPr id="72" name="Nível de Corpo Um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3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74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Vídeo Gra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ubtítulo do Slid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do Slide</a:t>
            </a:r>
          </a:p>
        </p:txBody>
      </p:sp>
      <p:sp>
        <p:nvSpPr>
          <p:cNvPr id="82" name="Nível de Corpo Um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3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84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ítulo da Seção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Título da Seção</a:t>
            </a:r>
          </a:p>
        </p:txBody>
      </p:sp>
      <p:sp>
        <p:nvSpPr>
          <p:cNvPr id="92" name="Número do Slide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penas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Título do Slide</a:t>
            </a:r>
          </a:p>
        </p:txBody>
      </p:sp>
      <p:sp>
        <p:nvSpPr>
          <p:cNvPr id="100" name="Subtítulo do Slid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do Slide</a:t>
            </a:r>
          </a:p>
        </p:txBody>
      </p:sp>
      <p:sp>
        <p:nvSpPr>
          <p:cNvPr id="101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ítulo da Agenda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Título da Agenda</a:t>
            </a:r>
          </a:p>
        </p:txBody>
      </p:sp>
      <p:sp>
        <p:nvSpPr>
          <p:cNvPr id="109" name="Subtítulo de Agend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de Agenda</a:t>
            </a:r>
          </a:p>
        </p:txBody>
      </p:sp>
      <p:sp>
        <p:nvSpPr>
          <p:cNvPr id="110" name="Nível de Corpo Um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Tópicos da Agenda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1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cl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Nível de Corpo Um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Declaração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ato Princip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Nível de Corpo Um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7" name="Informações do fato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Informações do fato</a:t>
            </a:r>
          </a:p>
        </p:txBody>
      </p:sp>
      <p:sp>
        <p:nvSpPr>
          <p:cNvPr id="128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Atribuição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Atribuição</a:t>
            </a:r>
          </a:p>
        </p:txBody>
      </p:sp>
      <p:sp>
        <p:nvSpPr>
          <p:cNvPr id="136" name="Nível de Corpo Um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“Citação Notável”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igela de salada com arroz frito, ovos cozidos e hashis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5" name="Tigelas com bolinhos de salmão, salada e hummus 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Tigela de massa pappardelle com creme de ervas, avelãs assadas e queijo parmesão ralado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igela de salada com arroz frito, ovos cozidos e hashis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Título do Slide</a:t>
            </a:r>
          </a:p>
        </p:txBody>
      </p:sp>
      <p:sp>
        <p:nvSpPr>
          <p:cNvPr id="3" name="Nível de Corpo Um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Texto com marcadores do slide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800"/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Add.png" descr="Ad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TUDO POR AMOR A ELE.png" descr="TUDO POR AMOR A E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3144" y="2774322"/>
            <a:ext cx="9706512" cy="816735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Add copiar 2.png" descr="Add copiar 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TUDO POR AMOR A ELE.png" descr="TUDO POR AMOR A E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177" name="A Verdade Presente"/>
          <p:cNvSpPr txBox="1"/>
          <p:nvPr/>
        </p:nvSpPr>
        <p:spPr>
          <a:xfrm>
            <a:off x="4010025" y="3766897"/>
            <a:ext cx="16363950" cy="61822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80000"/>
              </a:lnSpc>
              <a:spcBef>
                <a:spcPts val="0"/>
              </a:spcBef>
              <a:defRPr sz="16600">
                <a:solidFill>
                  <a:srgbClr val="FFFFFF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r>
              <a:rPr lang="pt-BR" noProof="0" dirty="0"/>
              <a:t>Fundamentos para a prática de dizimar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Homem de bigode e nuvens no céu&#10;&#10;O conteúdo gerado por IA pode estar incorreto.">
            <a:extLst>
              <a:ext uri="{FF2B5EF4-FFF2-40B4-BE49-F238E27FC236}">
                <a16:creationId xmlns:a16="http://schemas.microsoft.com/office/drawing/2014/main" id="{BE501D61-5812-B408-9BD0-E9B5B1ABF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657" y="1"/>
            <a:ext cx="21827611" cy="13715999"/>
          </a:xfrm>
          <a:prstGeom prst="rect">
            <a:avLst/>
          </a:prstGeom>
        </p:spPr>
      </p:pic>
      <p:pic>
        <p:nvPicPr>
          <p:cNvPr id="3" name="Add copiar 8.png" descr="Add copiar 8.png">
            <a:extLst>
              <a:ext uri="{FF2B5EF4-FFF2-40B4-BE49-F238E27FC236}">
                <a16:creationId xmlns:a16="http://schemas.microsoft.com/office/drawing/2014/main" id="{9FD97AAA-F58A-BE08-7E1B-CD3EA25980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A Verdade Presente"/>
          <p:cNvSpPr txBox="1"/>
          <p:nvPr/>
        </p:nvSpPr>
        <p:spPr>
          <a:xfrm>
            <a:off x="1007739" y="2090468"/>
            <a:ext cx="12261643" cy="12824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defTabSz="1219168">
              <a:lnSpc>
                <a:spcPct val="80000"/>
              </a:lnSpc>
              <a:spcBef>
                <a:spcPts val="0"/>
              </a:spcBef>
              <a:defRPr sz="10000">
                <a:solidFill>
                  <a:srgbClr val="347089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r>
              <a:rPr lang="pt-BR" noProof="0" dirty="0"/>
              <a:t>Deus é o proprietário</a:t>
            </a:r>
          </a:p>
        </p:txBody>
      </p:sp>
      <p:sp>
        <p:nvSpPr>
          <p:cNvPr id="183" name="APOCALIPSE 14:6-12"/>
          <p:cNvSpPr txBox="1"/>
          <p:nvPr/>
        </p:nvSpPr>
        <p:spPr>
          <a:xfrm>
            <a:off x="1007739" y="3372870"/>
            <a:ext cx="16823008" cy="18979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>
            <a:spAutoFit/>
          </a:bodyPr>
          <a:lstStyle>
            <a:lvl1pPr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357189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r>
              <a:rPr lang="pt-BR" noProof="0" dirty="0"/>
              <a:t>A motivação para devolver o dízimo flui de acreditar que Deus é o Proprietário.</a:t>
            </a:r>
          </a:p>
        </p:txBody>
      </p:sp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69FBF8C7-E840-3427-18FC-CA8B5270E8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APOCALIPSE 14:6-12">
            <a:extLst>
              <a:ext uri="{FF2B5EF4-FFF2-40B4-BE49-F238E27FC236}">
                <a16:creationId xmlns:a16="http://schemas.microsoft.com/office/drawing/2014/main" id="{88C7146F-B883-BDF7-12E4-C2AB0729AA1B}"/>
              </a:ext>
            </a:extLst>
          </p:cNvPr>
          <p:cNvSpPr txBox="1"/>
          <p:nvPr/>
        </p:nvSpPr>
        <p:spPr>
          <a:xfrm>
            <a:off x="1007739" y="7361293"/>
            <a:ext cx="11594971" cy="3952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357189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pPr algn="ctr" defTabSz="2438338">
              <a:lnSpc>
                <a:spcPct val="90000"/>
              </a:lnSpc>
              <a:spcBef>
                <a:spcPts val="4500"/>
              </a:spcBef>
            </a:pPr>
            <a:r>
              <a:rPr lang="pt-BR" dirty="0">
                <a:solidFill>
                  <a:srgbClr val="39778D"/>
                </a:solidFill>
                <a:latin typeface="Bw Modelica" panose="00000600000000000000" pitchFamily="50" charset="0"/>
                <a:ea typeface="+mn-ea"/>
                <a:cs typeface="+mn-cs"/>
                <a:sym typeface="Gobold"/>
              </a:rPr>
              <a:t>“Do Senhor é a Terra e tudo o que nela existe, o mundo e os que nele vivem.” </a:t>
            </a:r>
          </a:p>
          <a:p>
            <a:pPr algn="ctr" defTabSz="2438338">
              <a:lnSpc>
                <a:spcPct val="90000"/>
              </a:lnSpc>
              <a:spcBef>
                <a:spcPts val="4500"/>
              </a:spcBef>
            </a:pPr>
            <a:r>
              <a:rPr lang="pt-BR" dirty="0">
                <a:solidFill>
                  <a:srgbClr val="39778D"/>
                </a:solidFill>
                <a:latin typeface="Bw Modelica" panose="00000600000000000000" pitchFamily="50" charset="0"/>
                <a:ea typeface="+mn-ea"/>
                <a:cs typeface="+mn-cs"/>
                <a:sym typeface="Gobold"/>
              </a:rPr>
              <a:t>Salmo 24:1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Árvore de natal&#10;&#10;O conteúdo gerado por IA pode estar incorreto.">
            <a:extLst>
              <a:ext uri="{FF2B5EF4-FFF2-40B4-BE49-F238E27FC236}">
                <a16:creationId xmlns:a16="http://schemas.microsoft.com/office/drawing/2014/main" id="{8875B46D-0E7D-DB93-67D6-AFD4EB8A8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335" y="0"/>
            <a:ext cx="20590446" cy="13716000"/>
          </a:xfrm>
          <a:prstGeom prst="rect">
            <a:avLst/>
          </a:prstGeom>
        </p:spPr>
      </p:pic>
      <p:pic>
        <p:nvPicPr>
          <p:cNvPr id="191" name="Add copiar 6.png" descr="Add copiar 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F0F8E692-F4D1-870D-B103-0498298FB9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APOCALIPSE 14:6-12">
            <a:extLst>
              <a:ext uri="{FF2B5EF4-FFF2-40B4-BE49-F238E27FC236}">
                <a16:creationId xmlns:a16="http://schemas.microsoft.com/office/drawing/2014/main" id="{0BF2E746-036E-5435-2222-B88CE5E1E09A}"/>
              </a:ext>
            </a:extLst>
          </p:cNvPr>
          <p:cNvSpPr txBox="1"/>
          <p:nvPr/>
        </p:nvSpPr>
        <p:spPr>
          <a:xfrm>
            <a:off x="1617031" y="6319391"/>
            <a:ext cx="11576718" cy="54373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>
            <a:lvl1pPr defTabSz="1219168">
              <a:lnSpc>
                <a:spcPct val="100000"/>
              </a:lnSpc>
              <a:spcBef>
                <a:spcPts val="0"/>
              </a:spcBef>
              <a:defRPr sz="7000">
                <a:solidFill>
                  <a:srgbClr val="EDE7E4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pPr algn="ctr"/>
            <a:r>
              <a:rPr lang="pt-BR" dirty="0">
                <a:solidFill>
                  <a:schemeClr val="bg1"/>
                </a:solidFill>
              </a:rPr>
              <a:t>“‘Tanto a prata quanto o ouro Me pertencem’, declara o Senhor dos Exércitos.”</a:t>
            </a:r>
          </a:p>
          <a:p>
            <a:pPr algn="ctr"/>
            <a:endParaRPr lang="pt-BR" dirty="0">
              <a:solidFill>
                <a:schemeClr val="bg1"/>
              </a:solidFill>
            </a:endParaRPr>
          </a:p>
          <a:p>
            <a:pPr algn="ctr"/>
            <a:r>
              <a:rPr lang="pt-BR" dirty="0">
                <a:solidFill>
                  <a:schemeClr val="bg1"/>
                </a:solidFill>
              </a:rPr>
              <a:t>Ageu 2:8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5" name="APOCALIPSE 14:6-12">
            <a:extLst>
              <a:ext uri="{FF2B5EF4-FFF2-40B4-BE49-F238E27FC236}">
                <a16:creationId xmlns:a16="http://schemas.microsoft.com/office/drawing/2014/main" id="{C7415D05-6092-6098-32D6-46DA36A9FC17}"/>
              </a:ext>
            </a:extLst>
          </p:cNvPr>
          <p:cNvSpPr txBox="1"/>
          <p:nvPr/>
        </p:nvSpPr>
        <p:spPr>
          <a:xfrm>
            <a:off x="1617031" y="2588593"/>
            <a:ext cx="13284302" cy="28212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FFFFFF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pPr algn="l"/>
            <a:r>
              <a:rPr lang="pt-BR" dirty="0">
                <a:solidFill>
                  <a:schemeClr val="bg1"/>
                </a:solidFill>
              </a:rPr>
              <a:t>Não há nada aqui na Terra sobre o qual a titularidade de Deus não esteja inscrita:</a:t>
            </a: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Layer 30.png" descr="Layer 3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544525ED-75A2-FA88-6E77-D0C19603D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APOCALIPSE 14:6-12">
            <a:extLst>
              <a:ext uri="{FF2B5EF4-FFF2-40B4-BE49-F238E27FC236}">
                <a16:creationId xmlns:a16="http://schemas.microsoft.com/office/drawing/2014/main" id="{87EC7CFF-FF6C-5763-56DA-1685BEB7CBFA}"/>
              </a:ext>
            </a:extLst>
          </p:cNvPr>
          <p:cNvSpPr txBox="1"/>
          <p:nvPr/>
        </p:nvSpPr>
        <p:spPr>
          <a:xfrm>
            <a:off x="3462866" y="3185199"/>
            <a:ext cx="17458267" cy="734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FFFFFF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r>
              <a:rPr lang="pt-BR" dirty="0">
                <a:solidFill>
                  <a:schemeClr val="bg1"/>
                </a:solidFill>
              </a:rPr>
              <a:t>Deus põe Sua mão sobre o dízimo, bem como sobre as dádivas e ofertas, e diz: ‘Isto é Meu. Quando Eu vos confiei os Meus bens, especifiquei que uma parte deveria ser vossa, para suprir as vossas necessidades, e uma parte deveria retornar a Mim’. </a:t>
            </a:r>
          </a:p>
          <a:p>
            <a:endParaRPr lang="pt-BR" dirty="0">
              <a:solidFill>
                <a:schemeClr val="bg1"/>
              </a:solidFill>
            </a:endParaRPr>
          </a:p>
          <a:p>
            <a:r>
              <a:rPr lang="pt-BR" sz="5400" i="1" dirty="0">
                <a:solidFill>
                  <a:schemeClr val="bg1"/>
                </a:solidFill>
              </a:rPr>
              <a:t>(Conselhos Sobre Mordomia, p. 29)</a:t>
            </a:r>
            <a:endParaRPr sz="5400" i="1" dirty="0">
              <a:solidFill>
                <a:schemeClr val="bg1"/>
              </a:solidFill>
            </a:endParaRPr>
          </a:p>
        </p:txBody>
      </p:sp>
      <p:sp>
        <p:nvSpPr>
          <p:cNvPr id="4" name="APOCALIPSE 14:6-12">
            <a:extLst>
              <a:ext uri="{FF2B5EF4-FFF2-40B4-BE49-F238E27FC236}">
                <a16:creationId xmlns:a16="http://schemas.microsoft.com/office/drawing/2014/main" id="{6FFC3B04-56D6-B661-6BCB-D36E3E06E707}"/>
              </a:ext>
            </a:extLst>
          </p:cNvPr>
          <p:cNvSpPr txBox="1"/>
          <p:nvPr/>
        </p:nvSpPr>
        <p:spPr>
          <a:xfrm>
            <a:off x="1186754" y="1804654"/>
            <a:ext cx="2743200" cy="44678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7000">
                <a:solidFill>
                  <a:srgbClr val="EDE7E4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r>
              <a:rPr lang="pt-BR" sz="28700" dirty="0">
                <a:solidFill>
                  <a:schemeClr val="bg1"/>
                </a:solidFill>
              </a:rPr>
              <a:t>“ </a:t>
            </a:r>
            <a:endParaRPr sz="28700" dirty="0">
              <a:solidFill>
                <a:schemeClr val="bg1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3D3CFCA-9AEB-A490-B68B-545A8C267031}"/>
              </a:ext>
            </a:extLst>
          </p:cNvPr>
          <p:cNvSpPr txBox="1"/>
          <p:nvPr/>
        </p:nvSpPr>
        <p:spPr>
          <a:xfrm>
            <a:off x="21198518" y="8497166"/>
            <a:ext cx="2908097" cy="40672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pt-BR" sz="28700" dirty="0">
                <a:solidFill>
                  <a:schemeClr val="bg1"/>
                </a:solidFill>
                <a:latin typeface="Gobold"/>
                <a:sym typeface="Gobold"/>
              </a:rPr>
              <a:t>”</a:t>
            </a:r>
            <a:endParaRPr lang="es-AR" sz="28700" dirty="0">
              <a:solidFill>
                <a:schemeClr val="bg1"/>
              </a:solidFill>
              <a:latin typeface="Gobold"/>
              <a:sym typeface="Gobold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1CF12-C4A5-C017-619F-3A92FBA99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Mão de pessoa&#10;&#10;O conteúdo gerado por IA pode estar incorreto.">
            <a:extLst>
              <a:ext uri="{FF2B5EF4-FFF2-40B4-BE49-F238E27FC236}">
                <a16:creationId xmlns:a16="http://schemas.microsoft.com/office/drawing/2014/main" id="{EBECAB69-FC18-D419-2B9B-467DF82E1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550" y="0"/>
            <a:ext cx="24384000" cy="13716000"/>
          </a:xfrm>
          <a:prstGeom prst="rect">
            <a:avLst/>
          </a:prstGeom>
        </p:spPr>
      </p:pic>
      <p:pic>
        <p:nvPicPr>
          <p:cNvPr id="3" name="Add copiar 8.png" descr="Add copiar 8.png">
            <a:extLst>
              <a:ext uri="{FF2B5EF4-FFF2-40B4-BE49-F238E27FC236}">
                <a16:creationId xmlns:a16="http://schemas.microsoft.com/office/drawing/2014/main" id="{E9C7D7D6-C3F2-7EB9-B6F8-D5E99F57A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A Verdade Presente">
            <a:extLst>
              <a:ext uri="{FF2B5EF4-FFF2-40B4-BE49-F238E27FC236}">
                <a16:creationId xmlns:a16="http://schemas.microsoft.com/office/drawing/2014/main" id="{0D10714B-4D52-CF07-E5E5-C997168676DD}"/>
              </a:ext>
            </a:extLst>
          </p:cNvPr>
          <p:cNvSpPr txBox="1"/>
          <p:nvPr/>
        </p:nvSpPr>
        <p:spPr>
          <a:xfrm>
            <a:off x="1007739" y="2090468"/>
            <a:ext cx="12261643" cy="12824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defTabSz="1219168">
              <a:lnSpc>
                <a:spcPct val="80000"/>
              </a:lnSpc>
              <a:spcBef>
                <a:spcPts val="0"/>
              </a:spcBef>
              <a:defRPr sz="10000">
                <a:solidFill>
                  <a:srgbClr val="347089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r>
              <a:rPr lang="pt-BR" noProof="0" dirty="0"/>
              <a:t>Deus é específico</a:t>
            </a:r>
          </a:p>
        </p:txBody>
      </p:sp>
      <p:sp>
        <p:nvSpPr>
          <p:cNvPr id="183" name="APOCALIPSE 14:6-12">
            <a:extLst>
              <a:ext uri="{FF2B5EF4-FFF2-40B4-BE49-F238E27FC236}">
                <a16:creationId xmlns:a16="http://schemas.microsoft.com/office/drawing/2014/main" id="{F4FD08F9-49C4-263E-0E2F-97549B64A242}"/>
              </a:ext>
            </a:extLst>
          </p:cNvPr>
          <p:cNvSpPr txBox="1"/>
          <p:nvPr/>
        </p:nvSpPr>
        <p:spPr>
          <a:xfrm>
            <a:off x="1007739" y="3372870"/>
            <a:ext cx="16823008" cy="9746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>
            <a:lvl1pPr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357189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r>
              <a:rPr lang="pt-BR" noProof="0" dirty="0"/>
              <a:t>O dízimo é dez por cento. </a:t>
            </a:r>
          </a:p>
        </p:txBody>
      </p:sp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0A7239A5-CAD8-1E9D-86A3-37D9EB3946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24BE20D-BF79-10CB-4B85-FCA1E6D83483}"/>
              </a:ext>
            </a:extLst>
          </p:cNvPr>
          <p:cNvSpPr txBox="1"/>
          <p:nvPr/>
        </p:nvSpPr>
        <p:spPr>
          <a:xfrm>
            <a:off x="831183" y="5793165"/>
            <a:ext cx="10717351" cy="48243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pt-BR" sz="6000" dirty="0">
                <a:solidFill>
                  <a:srgbClr val="39778D"/>
                </a:solidFill>
                <a:latin typeface="Bw Modelica" panose="00000600000000000000" pitchFamily="50" charset="0"/>
                <a:sym typeface="Bw Modelica Light"/>
              </a:rPr>
              <a:t>“Tragam todos os dízimos à casa do Tesouro, para que haja mantimento na Minha casa. [...]”</a:t>
            </a:r>
          </a:p>
          <a:p>
            <a:pPr algn="ctr"/>
            <a:r>
              <a:rPr lang="pt-BR" sz="6000" dirty="0">
                <a:solidFill>
                  <a:srgbClr val="39778D"/>
                </a:solidFill>
                <a:latin typeface="Bw Modelica" panose="00000600000000000000" pitchFamily="50" charset="0"/>
                <a:sym typeface="Bw Modelica Light"/>
              </a:rPr>
              <a:t>Malaquias 3:10</a:t>
            </a:r>
            <a:endParaRPr lang="es-AR" sz="6000" dirty="0">
              <a:solidFill>
                <a:srgbClr val="39778D"/>
              </a:solidFill>
              <a:latin typeface="Bw Modelica" panose="00000600000000000000" pitchFamily="50" charset="0"/>
              <a:sym typeface="Bw Model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47198777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7E2F8-0AC9-B460-313A-9D4B05572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Layer 30.png" descr="Layer 30.png">
            <a:extLst>
              <a:ext uri="{FF2B5EF4-FFF2-40B4-BE49-F238E27FC236}">
                <a16:creationId xmlns:a16="http://schemas.microsoft.com/office/drawing/2014/main" id="{26620A5C-1956-A350-B198-AD113DA7E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11C404B7-38B7-3D72-1D34-515E0AED3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APOCALIPSE 14:6-12">
            <a:extLst>
              <a:ext uri="{FF2B5EF4-FFF2-40B4-BE49-F238E27FC236}">
                <a16:creationId xmlns:a16="http://schemas.microsoft.com/office/drawing/2014/main" id="{6A3B2DEA-F6DF-771A-660A-C4E8FBDC22FF}"/>
              </a:ext>
            </a:extLst>
          </p:cNvPr>
          <p:cNvSpPr txBox="1"/>
          <p:nvPr/>
        </p:nvSpPr>
        <p:spPr>
          <a:xfrm>
            <a:off x="4017433" y="4570193"/>
            <a:ext cx="16349134" cy="45756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FFFFFF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r>
              <a:rPr lang="pt-BR" dirty="0"/>
              <a:t>Estrita, honesta e fielmente, seja-Lhe devolvida esta parte.</a:t>
            </a:r>
          </a:p>
          <a:p>
            <a:endParaRPr lang="pt-BR" dirty="0"/>
          </a:p>
          <a:p>
            <a:endParaRPr lang="pt-BR" dirty="0"/>
          </a:p>
          <a:p>
            <a:r>
              <a:rPr lang="pt-BR" sz="5400" dirty="0"/>
              <a:t>(</a:t>
            </a:r>
            <a:r>
              <a:rPr lang="pt-BR" sz="5400" i="1" dirty="0"/>
              <a:t>Conselhos Sobre Mordomia, p. 52</a:t>
            </a:r>
            <a:r>
              <a:rPr lang="pt-BR" sz="5400" dirty="0"/>
              <a:t>)</a:t>
            </a:r>
            <a:endParaRPr sz="4800" i="1" dirty="0"/>
          </a:p>
        </p:txBody>
      </p:sp>
      <p:sp>
        <p:nvSpPr>
          <p:cNvPr id="7" name="APOCALIPSE 14:6-12">
            <a:extLst>
              <a:ext uri="{FF2B5EF4-FFF2-40B4-BE49-F238E27FC236}">
                <a16:creationId xmlns:a16="http://schemas.microsoft.com/office/drawing/2014/main" id="{7D27A2F3-E8E9-7CF8-C5EC-B3560B8EE268}"/>
              </a:ext>
            </a:extLst>
          </p:cNvPr>
          <p:cNvSpPr txBox="1"/>
          <p:nvPr/>
        </p:nvSpPr>
        <p:spPr>
          <a:xfrm>
            <a:off x="2067287" y="2751746"/>
            <a:ext cx="2743200" cy="44678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7000">
                <a:solidFill>
                  <a:srgbClr val="EDE7E4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r>
              <a:rPr lang="pt-BR" sz="28700" dirty="0"/>
              <a:t>“ </a:t>
            </a:r>
            <a:endParaRPr sz="28700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129CBC14-B765-5625-5472-5C81558E39BA}"/>
              </a:ext>
            </a:extLst>
          </p:cNvPr>
          <p:cNvSpPr txBox="1"/>
          <p:nvPr/>
        </p:nvSpPr>
        <p:spPr>
          <a:xfrm>
            <a:off x="20472501" y="6696673"/>
            <a:ext cx="2908097" cy="40672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pt-BR" sz="28700" dirty="0">
                <a:solidFill>
                  <a:srgbClr val="EDE7E4"/>
                </a:solidFill>
                <a:latin typeface="Gobold"/>
                <a:sym typeface="Gobold"/>
              </a:rPr>
              <a:t>”</a:t>
            </a:r>
            <a:endParaRPr lang="es-AR" sz="28700" dirty="0">
              <a:solidFill>
                <a:srgbClr val="EDE7E4"/>
              </a:solidFill>
              <a:latin typeface="Gobold"/>
              <a:sym typeface="Gobold"/>
            </a:endParaRPr>
          </a:p>
        </p:txBody>
      </p:sp>
    </p:spTree>
    <p:extLst>
      <p:ext uri="{BB962C8B-B14F-4D97-AF65-F5344CB8AC3E}">
        <p14:creationId xmlns:p14="http://schemas.microsoft.com/office/powerpoint/2010/main" val="3382470695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A3AD2-5BCF-F16F-7C76-47FDA4181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essoa em pé em gramado&#10;&#10;O conteúdo gerado por IA pode estar incorreto.">
            <a:extLst>
              <a:ext uri="{FF2B5EF4-FFF2-40B4-BE49-F238E27FC236}">
                <a16:creationId xmlns:a16="http://schemas.microsoft.com/office/drawing/2014/main" id="{96C601E9-B84E-075A-29AC-4CDE34685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13264" y="-80666"/>
            <a:ext cx="21425409" cy="13796665"/>
          </a:xfrm>
          <a:prstGeom prst="rect">
            <a:avLst/>
          </a:prstGeom>
        </p:spPr>
      </p:pic>
      <p:pic>
        <p:nvPicPr>
          <p:cNvPr id="3" name="Add copiar 8.png" descr="Add copiar 8.png">
            <a:extLst>
              <a:ext uri="{FF2B5EF4-FFF2-40B4-BE49-F238E27FC236}">
                <a16:creationId xmlns:a16="http://schemas.microsoft.com/office/drawing/2014/main" id="{EF83F441-7645-C5A2-FCD4-45864385B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A Verdade Presente">
            <a:extLst>
              <a:ext uri="{FF2B5EF4-FFF2-40B4-BE49-F238E27FC236}">
                <a16:creationId xmlns:a16="http://schemas.microsoft.com/office/drawing/2014/main" id="{77646C39-009A-150F-BFE0-9D433FC1D271}"/>
              </a:ext>
            </a:extLst>
          </p:cNvPr>
          <p:cNvSpPr txBox="1"/>
          <p:nvPr/>
        </p:nvSpPr>
        <p:spPr>
          <a:xfrm>
            <a:off x="1007739" y="2090468"/>
            <a:ext cx="13432161" cy="12824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defTabSz="1219168">
              <a:lnSpc>
                <a:spcPct val="80000"/>
              </a:lnSpc>
              <a:spcBef>
                <a:spcPts val="0"/>
              </a:spcBef>
              <a:defRPr sz="10000">
                <a:solidFill>
                  <a:srgbClr val="347089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r>
              <a:rPr lang="pt-BR" noProof="0" dirty="0"/>
              <a:t>O dízimo é um ato de fé</a:t>
            </a:r>
          </a:p>
        </p:txBody>
      </p:sp>
      <p:sp>
        <p:nvSpPr>
          <p:cNvPr id="183" name="APOCALIPSE 14:6-12">
            <a:extLst>
              <a:ext uri="{FF2B5EF4-FFF2-40B4-BE49-F238E27FC236}">
                <a16:creationId xmlns:a16="http://schemas.microsoft.com/office/drawing/2014/main" id="{B6507D6B-B788-D1CD-196C-E926AB6E54AD}"/>
              </a:ext>
            </a:extLst>
          </p:cNvPr>
          <p:cNvSpPr txBox="1"/>
          <p:nvPr/>
        </p:nvSpPr>
        <p:spPr>
          <a:xfrm>
            <a:off x="1007739" y="3372870"/>
            <a:ext cx="14251311" cy="18979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357189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r>
              <a:rPr lang="pt-BR" dirty="0"/>
              <a:t>Sem fé, devolver o dízimo é um desafio. </a:t>
            </a:r>
          </a:p>
        </p:txBody>
      </p:sp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5748EEE5-3790-2218-D20D-44CD0FC98D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868973-7586-B527-9BC5-1A41562A5201}"/>
              </a:ext>
            </a:extLst>
          </p:cNvPr>
          <p:cNvSpPr txBox="1"/>
          <p:nvPr/>
        </p:nvSpPr>
        <p:spPr>
          <a:xfrm>
            <a:off x="831183" y="6453427"/>
            <a:ext cx="12987866" cy="565539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pt-BR" sz="6000" dirty="0">
                <a:solidFill>
                  <a:srgbClr val="39778D"/>
                </a:solidFill>
                <a:latin typeface="Bw Modelica" panose="00000600000000000000" pitchFamily="50" charset="0"/>
                <a:sym typeface="Bw Modelica Light"/>
              </a:rPr>
              <a:t>“[...] Ponham-Me à prova nisto, diz o SENHOR dos Exércitos, se Eu não lhes abrir as janelas do Céu e não derramar sobre vocês bênção sem medida.”</a:t>
            </a:r>
          </a:p>
          <a:p>
            <a:pPr algn="ctr"/>
            <a:r>
              <a:rPr lang="pt-BR" sz="6000" dirty="0">
                <a:solidFill>
                  <a:srgbClr val="39778D"/>
                </a:solidFill>
                <a:latin typeface="Bw Modelica" panose="00000600000000000000" pitchFamily="50" charset="0"/>
                <a:sym typeface="Bw Modelica Light"/>
              </a:rPr>
              <a:t>Malaquias 3:10</a:t>
            </a:r>
            <a:endParaRPr lang="es-AR" sz="6000" dirty="0">
              <a:solidFill>
                <a:srgbClr val="39778D"/>
              </a:solidFill>
              <a:latin typeface="Bw Modelica" panose="00000600000000000000" pitchFamily="50" charset="0"/>
              <a:sym typeface="Bw Model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011282258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DFB17-FD12-ED1F-044B-45FEE8D71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103;p3">
            <a:extLst>
              <a:ext uri="{FF2B5EF4-FFF2-40B4-BE49-F238E27FC236}">
                <a16:creationId xmlns:a16="http://schemas.microsoft.com/office/drawing/2014/main" id="{05D52650-8A36-18F2-BF5F-B5B63DA5B4E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083828" y="-310243"/>
            <a:ext cx="18571025" cy="14336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Add copiar 6.png" descr="Add copiar 6.png">
            <a:extLst>
              <a:ext uri="{FF2B5EF4-FFF2-40B4-BE49-F238E27FC236}">
                <a16:creationId xmlns:a16="http://schemas.microsoft.com/office/drawing/2014/main" id="{5559573E-C073-8FA4-C1DF-61C323023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1A86CF34-F630-04A6-BA47-790DD0E92F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APOCALIPSE 14:6-12">
            <a:extLst>
              <a:ext uri="{FF2B5EF4-FFF2-40B4-BE49-F238E27FC236}">
                <a16:creationId xmlns:a16="http://schemas.microsoft.com/office/drawing/2014/main" id="{8629A45E-7B82-7B06-0032-3A9149D800A3}"/>
              </a:ext>
            </a:extLst>
          </p:cNvPr>
          <p:cNvSpPr txBox="1"/>
          <p:nvPr/>
        </p:nvSpPr>
        <p:spPr>
          <a:xfrm>
            <a:off x="1371795" y="2677367"/>
            <a:ext cx="10820205" cy="83612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FFFFFF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r>
              <a:rPr lang="pt-BR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Gobold"/>
              </a:rPr>
              <a:t>“Deus não é homem, para que minta; nem filho de homem, para que mude de ideia. Será que, tendo ele prometido, não o fará? Ou, tendo falado, não o cumprirá?”</a:t>
            </a:r>
          </a:p>
          <a:p>
            <a:br>
              <a:rPr lang="pt-BR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Gobold"/>
              </a:rPr>
            </a:br>
            <a:r>
              <a:rPr lang="pt-BR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Gobold"/>
              </a:rPr>
              <a:t>Números 23:19 </a:t>
            </a:r>
            <a:endParaRPr dirty="0">
              <a:solidFill>
                <a:schemeClr val="bg1"/>
              </a:solidFill>
              <a:latin typeface="Bw Modelica" panose="00000600000000000000" pitchFamily="50" charset="0"/>
              <a:ea typeface="+mn-ea"/>
              <a:cs typeface="+mn-cs"/>
              <a:sym typeface="Gobold"/>
            </a:endParaRPr>
          </a:p>
        </p:txBody>
      </p:sp>
    </p:spTree>
    <p:extLst>
      <p:ext uri="{BB962C8B-B14F-4D97-AF65-F5344CB8AC3E}">
        <p14:creationId xmlns:p14="http://schemas.microsoft.com/office/powerpoint/2010/main" val="482593128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50A7F4-B606-C33A-6224-E4B7AD3E26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103;p3">
            <a:extLst>
              <a:ext uri="{FF2B5EF4-FFF2-40B4-BE49-F238E27FC236}">
                <a16:creationId xmlns:a16="http://schemas.microsoft.com/office/drawing/2014/main" id="{21E10DC8-26D2-0660-D6F3-D840D6D4F16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083828" y="-310243"/>
            <a:ext cx="18571025" cy="14336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Layer 30 copiar 2.png" descr="Layer 30 copiar 2.png">
            <a:extLst>
              <a:ext uri="{FF2B5EF4-FFF2-40B4-BE49-F238E27FC236}">
                <a16:creationId xmlns:a16="http://schemas.microsoft.com/office/drawing/2014/main" id="{2428B2F6-DA67-2FEF-B695-9E4BB9D72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8C142B0D-CFD7-F5B8-9980-0A980BB182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APOCALIPSE 14:6-12">
            <a:extLst>
              <a:ext uri="{FF2B5EF4-FFF2-40B4-BE49-F238E27FC236}">
                <a16:creationId xmlns:a16="http://schemas.microsoft.com/office/drawing/2014/main" id="{883C8926-6B9C-8422-ADE2-15D4B4438995}"/>
              </a:ext>
            </a:extLst>
          </p:cNvPr>
          <p:cNvSpPr txBox="1"/>
          <p:nvPr/>
        </p:nvSpPr>
        <p:spPr>
          <a:xfrm>
            <a:off x="966649" y="4062362"/>
            <a:ext cx="12376817" cy="55912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defTabSz="1219168">
              <a:lnSpc>
                <a:spcPct val="100000"/>
              </a:lnSpc>
              <a:spcBef>
                <a:spcPts val="0"/>
              </a:spcBef>
              <a:defRPr sz="7000">
                <a:solidFill>
                  <a:srgbClr val="EDE7E4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pPr algn="ctr"/>
            <a:r>
              <a:rPr lang="pt-BR" sz="6000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Bw Modelica Light"/>
              </a:rPr>
              <a:t>“Nenhuma promessa falhou</a:t>
            </a:r>
          </a:p>
          <a:p>
            <a:pPr algn="ctr"/>
            <a:r>
              <a:rPr lang="pt-BR" sz="6000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Bw Modelica Light"/>
              </a:rPr>
              <a:t>de todas as boas palavras que o SENHOR havia falado à casa de</a:t>
            </a:r>
          </a:p>
          <a:p>
            <a:pPr algn="ctr"/>
            <a:r>
              <a:rPr lang="pt-BR" sz="6000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Bw Modelica Light"/>
              </a:rPr>
              <a:t>Israel; tudo se cumpriu.”</a:t>
            </a:r>
          </a:p>
          <a:p>
            <a:pPr algn="ctr"/>
            <a:endParaRPr lang="pt-BR" sz="6000" dirty="0">
              <a:solidFill>
                <a:schemeClr val="bg1"/>
              </a:solidFill>
              <a:latin typeface="Bw Modelica" panose="00000600000000000000" pitchFamily="50" charset="0"/>
              <a:ea typeface="+mn-ea"/>
              <a:cs typeface="+mn-cs"/>
              <a:sym typeface="Bw Modelica Light"/>
            </a:endParaRPr>
          </a:p>
          <a:p>
            <a:pPr algn="ctr"/>
            <a:r>
              <a:rPr lang="es-AR" sz="6000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Bw Modelica Light"/>
              </a:rPr>
              <a:t>Josué 21:45</a:t>
            </a:r>
            <a:endParaRPr sz="6000" dirty="0">
              <a:solidFill>
                <a:schemeClr val="bg1"/>
              </a:solidFill>
              <a:latin typeface="Bw Modelica" panose="00000600000000000000" pitchFamily="50" charset="0"/>
              <a:ea typeface="+mn-ea"/>
              <a:cs typeface="+mn-cs"/>
              <a:sym typeface="Bw Model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431664170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453782-E8BC-24C5-44E9-6195790FFF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103;p3">
            <a:extLst>
              <a:ext uri="{FF2B5EF4-FFF2-40B4-BE49-F238E27FC236}">
                <a16:creationId xmlns:a16="http://schemas.microsoft.com/office/drawing/2014/main" id="{91310E31-220B-4592-04EE-B4168767E2B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083828" y="-310243"/>
            <a:ext cx="18571025" cy="14336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Add copiar 6.png" descr="Add copiar 6.png">
            <a:extLst>
              <a:ext uri="{FF2B5EF4-FFF2-40B4-BE49-F238E27FC236}">
                <a16:creationId xmlns:a16="http://schemas.microsoft.com/office/drawing/2014/main" id="{0C047389-B2AC-F00C-67F6-C58BED1AE5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995D4158-BC38-66C8-05FC-15F7723BFB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APOCALIPSE 14:6-12">
            <a:extLst>
              <a:ext uri="{FF2B5EF4-FFF2-40B4-BE49-F238E27FC236}">
                <a16:creationId xmlns:a16="http://schemas.microsoft.com/office/drawing/2014/main" id="{29B03432-E698-BDEF-DC8E-DD55A7E037AD}"/>
              </a:ext>
            </a:extLst>
          </p:cNvPr>
          <p:cNvSpPr txBox="1"/>
          <p:nvPr/>
        </p:nvSpPr>
        <p:spPr>
          <a:xfrm>
            <a:off x="1033128" y="1430872"/>
            <a:ext cx="12953805" cy="108542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FFFFFF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r>
              <a:rPr lang="pt-BR" sz="5400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Gobold"/>
              </a:rPr>
              <a:t>“Quando acabou de falar, Jesus disse a Simão: — Leve o barco para o lugar mais fundo do lago e então lancem as redes de vocês para pescar. Em resposta, Simão disse: — Mestre, havendo trabalhado toda a noite, nada apanhamos; mas, sob esta Sua palavra, lançarei as redes. Fazendo isso, apanharam grande quantidade de peixes; e as redes deles começaram a se romper.”</a:t>
            </a:r>
          </a:p>
          <a:p>
            <a:endParaRPr lang="pt-BR" sz="5400" dirty="0">
              <a:solidFill>
                <a:schemeClr val="bg1"/>
              </a:solidFill>
              <a:latin typeface="Bw Modelica" panose="00000600000000000000" pitchFamily="50" charset="0"/>
              <a:ea typeface="+mn-ea"/>
              <a:cs typeface="+mn-cs"/>
              <a:sym typeface="Gobold"/>
            </a:endParaRPr>
          </a:p>
          <a:p>
            <a:r>
              <a:rPr lang="pt-BR" sz="5400" dirty="0">
                <a:solidFill>
                  <a:schemeClr val="bg1"/>
                </a:solidFill>
                <a:latin typeface="Bw Modelica" panose="00000600000000000000" pitchFamily="50" charset="0"/>
                <a:ea typeface="+mn-ea"/>
                <a:cs typeface="+mn-cs"/>
                <a:sym typeface="Gobold"/>
              </a:rPr>
              <a:t>Lucas 5:4-6</a:t>
            </a:r>
            <a:endParaRPr sz="5400" dirty="0">
              <a:solidFill>
                <a:schemeClr val="bg1"/>
              </a:solidFill>
              <a:latin typeface="Bw Modelica" panose="00000600000000000000" pitchFamily="50" charset="0"/>
              <a:ea typeface="+mn-ea"/>
              <a:cs typeface="+mn-cs"/>
              <a:sym typeface="Gobold"/>
            </a:endParaRPr>
          </a:p>
        </p:txBody>
      </p:sp>
    </p:spTree>
    <p:extLst>
      <p:ext uri="{BB962C8B-B14F-4D97-AF65-F5344CB8AC3E}">
        <p14:creationId xmlns:p14="http://schemas.microsoft.com/office/powerpoint/2010/main" val="454101079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629ED-72E8-B4BB-5BA9-E79E8FB21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Layer 30.png" descr="Layer 30.png">
            <a:extLst>
              <a:ext uri="{FF2B5EF4-FFF2-40B4-BE49-F238E27FC236}">
                <a16:creationId xmlns:a16="http://schemas.microsoft.com/office/drawing/2014/main" id="{39FCF1BA-25BA-9EFF-8353-69CAFA3ED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TUDO POR AMOR A ELE.png" descr="TUDO POR AMOR A ELE.png">
            <a:extLst>
              <a:ext uri="{FF2B5EF4-FFF2-40B4-BE49-F238E27FC236}">
                <a16:creationId xmlns:a16="http://schemas.microsoft.com/office/drawing/2014/main" id="{78F107DD-754F-A55A-0EC0-1F564B05F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6550" y="786772"/>
            <a:ext cx="1843356" cy="1551057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APOCALIPSE 14:6-12">
            <a:extLst>
              <a:ext uri="{FF2B5EF4-FFF2-40B4-BE49-F238E27FC236}">
                <a16:creationId xmlns:a16="http://schemas.microsoft.com/office/drawing/2014/main" id="{DCD5F051-58FE-1EBD-C9BE-65B323593A6B}"/>
              </a:ext>
            </a:extLst>
          </p:cNvPr>
          <p:cNvSpPr txBox="1"/>
          <p:nvPr/>
        </p:nvSpPr>
        <p:spPr>
          <a:xfrm>
            <a:off x="4464049" y="4062363"/>
            <a:ext cx="15455900" cy="55912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6000">
                <a:solidFill>
                  <a:srgbClr val="FFFFFF"/>
                </a:solidFill>
                <a:latin typeface="Bw Modelica Light"/>
                <a:ea typeface="Bw Modelica Light"/>
                <a:cs typeface="Bw Modelica Light"/>
                <a:sym typeface="Bw Modelica Light"/>
              </a:defRPr>
            </a:lvl1pPr>
          </a:lstStyle>
          <a:p>
            <a:r>
              <a:rPr lang="pt-BR" dirty="0"/>
              <a:t>Aqueles que devolvem ao Senhor a décima parte descobrirão que na verdade os nove décimos valem mais para eles do que os dez décimos.</a:t>
            </a:r>
          </a:p>
          <a:p>
            <a:endParaRPr lang="pt-BR" i="1" dirty="0"/>
          </a:p>
          <a:p>
            <a:endParaRPr lang="pt-BR" i="1" dirty="0"/>
          </a:p>
        </p:txBody>
      </p:sp>
      <p:sp>
        <p:nvSpPr>
          <p:cNvPr id="10" name="APOCALIPSE 14:6-12">
            <a:extLst>
              <a:ext uri="{FF2B5EF4-FFF2-40B4-BE49-F238E27FC236}">
                <a16:creationId xmlns:a16="http://schemas.microsoft.com/office/drawing/2014/main" id="{1F356B21-0C63-BD70-A300-DCD63E0B2A94}"/>
              </a:ext>
            </a:extLst>
          </p:cNvPr>
          <p:cNvSpPr txBox="1"/>
          <p:nvPr/>
        </p:nvSpPr>
        <p:spPr>
          <a:xfrm>
            <a:off x="2067287" y="2751746"/>
            <a:ext cx="2743200" cy="44678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ctr" defTabSz="1219168">
              <a:lnSpc>
                <a:spcPct val="100000"/>
              </a:lnSpc>
              <a:spcBef>
                <a:spcPts val="0"/>
              </a:spcBef>
              <a:defRPr sz="7000">
                <a:solidFill>
                  <a:srgbClr val="EDE7E4"/>
                </a:solidFill>
                <a:latin typeface="Gobold"/>
                <a:ea typeface="Gobold"/>
                <a:cs typeface="Gobold"/>
                <a:sym typeface="Gobold"/>
              </a:defRPr>
            </a:lvl1pPr>
          </a:lstStyle>
          <a:p>
            <a:r>
              <a:rPr lang="pt-BR" sz="28700" dirty="0"/>
              <a:t>“ </a:t>
            </a:r>
            <a:endParaRPr sz="28700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9FD38853-A3CF-1EA0-1340-79C8C88A619A}"/>
              </a:ext>
            </a:extLst>
          </p:cNvPr>
          <p:cNvSpPr txBox="1"/>
          <p:nvPr/>
        </p:nvSpPr>
        <p:spPr>
          <a:xfrm>
            <a:off x="20472501" y="6696673"/>
            <a:ext cx="2908097" cy="40672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pt-BR" sz="28700" dirty="0">
                <a:solidFill>
                  <a:srgbClr val="EDE7E4"/>
                </a:solidFill>
                <a:latin typeface="Gobold"/>
                <a:sym typeface="Gobold"/>
              </a:rPr>
              <a:t>”</a:t>
            </a:r>
            <a:endParaRPr lang="es-AR" sz="28700" dirty="0">
              <a:solidFill>
                <a:srgbClr val="EDE7E4"/>
              </a:solidFill>
              <a:latin typeface="Gobold"/>
              <a:sym typeface="Gobold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5025506-72CC-81AB-DFBB-799BAB443874}"/>
              </a:ext>
            </a:extLst>
          </p:cNvPr>
          <p:cNvSpPr txBox="1"/>
          <p:nvPr/>
        </p:nvSpPr>
        <p:spPr>
          <a:xfrm>
            <a:off x="2861733" y="9971382"/>
            <a:ext cx="18660533" cy="7571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pt-BR" dirty="0">
                <a:solidFill>
                  <a:srgbClr val="FFFFFF"/>
                </a:solidFill>
                <a:latin typeface="Bw Modelica Light"/>
                <a:sym typeface="Bw Modelica Light"/>
              </a:rPr>
              <a:t>(Ellen G. White, Pacific Union Recorder, 10 de outubro de 1901)</a:t>
            </a:r>
          </a:p>
        </p:txBody>
      </p:sp>
    </p:spTree>
    <p:extLst>
      <p:ext uri="{BB962C8B-B14F-4D97-AF65-F5344CB8AC3E}">
        <p14:creationId xmlns:p14="http://schemas.microsoft.com/office/powerpoint/2010/main" val="837454052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Layer 30 copiar 4.png" descr="Layer 30 copiar 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84" name="Layer 30 copiar.png" descr="Layer 30 copi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85" name="TUDO POR AMOR A ELE.png" descr="TUDO POR AMOR A E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7569" y="4399922"/>
            <a:ext cx="6355288" cy="53475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624F9E3DF7FBAB4A9A6D824FE11CA10C" ma:contentTypeVersion="20" ma:contentTypeDescription="Crie um novo documento." ma:contentTypeScope="" ma:versionID="dfbadbed43295591862fb902e03f8251">
  <xsd:schema xmlns:xsd="http://www.w3.org/2001/XMLSchema" xmlns:xs="http://www.w3.org/2001/XMLSchema" xmlns:p="http://schemas.microsoft.com/office/2006/metadata/properties" xmlns:ns2="4d66254c-b8c0-4e16-9669-44d49c614d61" xmlns:ns3="cc85661e-698c-471d-81cd-239229bffddc" targetNamespace="http://schemas.microsoft.com/office/2006/metadata/properties" ma:root="true" ma:fieldsID="7fbd3496140c18f16e03a65b6db6119f" ns2:_="" ns3:_="">
    <xsd:import namespace="4d66254c-b8c0-4e16-9669-44d49c614d61"/>
    <xsd:import namespace="cc85661e-698c-471d-81cd-239229bffdd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Ordenn_x00fa_merico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66254c-b8c0-4e16-9669-44d49c614d6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Marcações de imagem" ma:readOnly="false" ma:fieldId="{5cf76f15-5ced-4ddc-b409-7134ff3c332f}" ma:taxonomyMulti="true" ma:sspId="8e8593b7-542e-4346-9e98-482410f851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Ordenn_x00fa_merico" ma:index="25" nillable="true" ma:displayName="Orden númerico" ma:default="0" ma:format="Dropdown" ma:internalName="Ordenn_x00fa_merico" ma:percentage="FALSE">
      <xsd:simpleType>
        <xsd:restriction base="dms:Number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85661e-698c-471d-81cd-239229bffddc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117de4b-53e5-4cd7-9971-ff986aecaefa}" ma:internalName="TaxCatchAll" ma:showField="CatchAllData" ma:web="cc85661e-698c-471d-81cd-239229bffdd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rdenn_x00fa_merico xmlns="4d66254c-b8c0-4e16-9669-44d49c614d61">0</Ordenn_x00fa_merico>
    <lcf76f155ced4ddcb4097134ff3c332f xmlns="4d66254c-b8c0-4e16-9669-44d49c614d61">
      <Terms xmlns="http://schemas.microsoft.com/office/infopath/2007/PartnerControls"/>
    </lcf76f155ced4ddcb4097134ff3c332f>
    <TaxCatchAll xmlns="cc85661e-698c-471d-81cd-239229bffddc" xsi:nil="true"/>
  </documentManagement>
</p:properties>
</file>

<file path=customXml/itemProps1.xml><?xml version="1.0" encoding="utf-8"?>
<ds:datastoreItem xmlns:ds="http://schemas.openxmlformats.org/officeDocument/2006/customXml" ds:itemID="{9D679DD8-00CD-489B-A5FF-FB30FE2FF4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66254c-b8c0-4e16-9669-44d49c614d61"/>
    <ds:schemaRef ds:uri="cc85661e-698c-471d-81cd-239229bffdd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88F0BF-444C-4B01-B85F-C29247905B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5AC261-E7C0-4407-BF57-DB447D12EC8F}">
  <ds:schemaRefs>
    <ds:schemaRef ds:uri="http://purl.org/dc/terms/"/>
    <ds:schemaRef ds:uri="http://schemas.microsoft.com/office/2006/documentManagement/types"/>
    <ds:schemaRef ds:uri="4d66254c-b8c0-4e16-9669-44d49c614d61"/>
    <ds:schemaRef ds:uri="http://schemas.microsoft.com/office/infopath/2007/PartnerControls"/>
    <ds:schemaRef ds:uri="http://www.w3.org/XML/1998/namespace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cc85661e-698c-471d-81cd-239229bffddc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443</Words>
  <Application>Microsoft Office PowerPoint</Application>
  <PresentationFormat>Personalizar</PresentationFormat>
  <Paragraphs>42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Bw Modelica</vt:lpstr>
      <vt:lpstr>Bw Modelica Light</vt:lpstr>
      <vt:lpstr>Gobold</vt:lpstr>
      <vt:lpstr>Helvetica Neue</vt:lpstr>
      <vt:lpstr>Helvetica Neue Medium</vt:lpstr>
      <vt:lpstr>21_BasicWhite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DSA - Daiana Belén Escobar</dc:creator>
  <cp:lastModifiedBy>DSA - Daiana Belén Escobar</cp:lastModifiedBy>
  <cp:revision>1</cp:revision>
  <dcterms:modified xsi:type="dcterms:W3CDTF">2026-01-20T13:53:10Z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0x010100624F9E3DF7FBAB4A9A6D824FE11CA10C</vt:lpwstr>
  </property>
  <property fmtid="{D5CDD505-2E9C-101B-9397-08002B2CF9AE}" pid="3" name="MediaServiceImageTags">
    <vt:lpwstr/>
  </property>
</Properties>
</file>