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20"/>
  </p:notesMasterIdLst>
  <p:sldIdLst>
    <p:sldId id="256" r:id="rId5"/>
    <p:sldId id="257" r:id="rId6"/>
    <p:sldId id="263" r:id="rId7"/>
    <p:sldId id="258" r:id="rId8"/>
    <p:sldId id="283" r:id="rId9"/>
    <p:sldId id="284" r:id="rId10"/>
    <p:sldId id="285" r:id="rId11"/>
    <p:sldId id="286" r:id="rId12"/>
    <p:sldId id="287" r:id="rId13"/>
    <p:sldId id="290" r:id="rId14"/>
    <p:sldId id="288" r:id="rId15"/>
    <p:sldId id="291" r:id="rId16"/>
    <p:sldId id="289" r:id="rId17"/>
    <p:sldId id="292" r:id="rId18"/>
    <p:sldId id="279" r:id="rId1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C36883-7238-4C41-9E3D-09FED17EAD0C}" v="21" dt="2026-01-21T00:04:39.995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29" d="100"/>
          <a:sy n="29" d="100"/>
        </p:scale>
        <p:origin x="180" y="9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SA - Daiana Belén Escobar" userId="a985d929-ec43-4a68-b2d7-ba722c0a7c2e" providerId="ADAL" clId="{1D57699E-D4E9-4FE7-A335-70708C23E814}"/>
    <pc:docChg chg="custSel addSld delSld modSld sldOrd">
      <pc:chgData name="DSA - Daiana Belén Escobar" userId="a985d929-ec43-4a68-b2d7-ba722c0a7c2e" providerId="ADAL" clId="{1D57699E-D4E9-4FE7-A335-70708C23E814}" dt="2026-01-21T00:05:02.340" v="105" actId="171"/>
      <pc:docMkLst>
        <pc:docMk/>
      </pc:docMkLst>
      <pc:sldChg chg="delSp mod">
        <pc:chgData name="DSA - Daiana Belén Escobar" userId="a985d929-ec43-4a68-b2d7-ba722c0a7c2e" providerId="ADAL" clId="{1D57699E-D4E9-4FE7-A335-70708C23E814}" dt="2025-12-22T19:38:53.439" v="0" actId="478"/>
        <pc:sldMkLst>
          <pc:docMk/>
          <pc:sldMk cId="0" sldId="256"/>
        </pc:sldMkLst>
      </pc:sldChg>
      <pc:sldChg chg="addSp delSp modSp mod">
        <pc:chgData name="DSA - Daiana Belén Escobar" userId="a985d929-ec43-4a68-b2d7-ba722c0a7c2e" providerId="ADAL" clId="{1D57699E-D4E9-4FE7-A335-70708C23E814}" dt="2026-01-20T22:20:58.446" v="5" actId="478"/>
        <pc:sldMkLst>
          <pc:docMk/>
          <pc:sldMk cId="0" sldId="257"/>
        </pc:sldMkLst>
        <pc:spChg chg="add mod">
          <ac:chgData name="DSA - Daiana Belén Escobar" userId="a985d929-ec43-4a68-b2d7-ba722c0a7c2e" providerId="ADAL" clId="{1D57699E-D4E9-4FE7-A335-70708C23E814}" dt="2026-01-20T22:20:54.542" v="4"/>
          <ac:spMkLst>
            <pc:docMk/>
            <pc:sldMk cId="0" sldId="257"/>
            <ac:spMk id="2" creationId="{BE4CA5E0-FD1D-48D2-5A5C-E27D349527B6}"/>
          </ac:spMkLst>
        </pc:spChg>
        <pc:spChg chg="del">
          <ac:chgData name="DSA - Daiana Belén Escobar" userId="a985d929-ec43-4a68-b2d7-ba722c0a7c2e" providerId="ADAL" clId="{1D57699E-D4E9-4FE7-A335-70708C23E814}" dt="2026-01-20T22:20:53.852" v="3" actId="478"/>
          <ac:spMkLst>
            <pc:docMk/>
            <pc:sldMk cId="0" sldId="257"/>
            <ac:spMk id="177" creationId="{00000000-0000-0000-0000-000000000000}"/>
          </ac:spMkLst>
        </pc:spChg>
        <pc:spChg chg="del">
          <ac:chgData name="DSA - Daiana Belén Escobar" userId="a985d929-ec43-4a68-b2d7-ba722c0a7c2e" providerId="ADAL" clId="{1D57699E-D4E9-4FE7-A335-70708C23E814}" dt="2026-01-20T22:20:58.446" v="5" actId="478"/>
          <ac:spMkLst>
            <pc:docMk/>
            <pc:sldMk cId="0" sldId="257"/>
            <ac:spMk id="178" creationId="{00000000-0000-0000-0000-000000000000}"/>
          </ac:spMkLst>
        </pc:spChg>
      </pc:sldChg>
      <pc:sldChg chg="addSp delSp modSp mod">
        <pc:chgData name="DSA - Daiana Belén Escobar" userId="a985d929-ec43-4a68-b2d7-ba722c0a7c2e" providerId="ADAL" clId="{1D57699E-D4E9-4FE7-A335-70708C23E814}" dt="2026-01-20T22:22:58.642" v="31" actId="207"/>
        <pc:sldMkLst>
          <pc:docMk/>
          <pc:sldMk cId="0" sldId="258"/>
        </pc:sldMkLst>
        <pc:spChg chg="add mod">
          <ac:chgData name="DSA - Daiana Belén Escobar" userId="a985d929-ec43-4a68-b2d7-ba722c0a7c2e" providerId="ADAL" clId="{1D57699E-D4E9-4FE7-A335-70708C23E814}" dt="2026-01-20T22:22:58.642" v="31" actId="207"/>
          <ac:spMkLst>
            <pc:docMk/>
            <pc:sldMk cId="0" sldId="258"/>
            <ac:spMk id="4" creationId="{65041C91-414B-9BE3-1B19-3BEEBEE99C27}"/>
          </ac:spMkLst>
        </pc:spChg>
        <pc:spChg chg="add mod">
          <ac:chgData name="DSA - Daiana Belén Escobar" userId="a985d929-ec43-4a68-b2d7-ba722c0a7c2e" providerId="ADAL" clId="{1D57699E-D4E9-4FE7-A335-70708C23E814}" dt="2026-01-20T22:22:58.642" v="31" actId="207"/>
          <ac:spMkLst>
            <pc:docMk/>
            <pc:sldMk cId="0" sldId="258"/>
            <ac:spMk id="5" creationId="{3FA60AD3-4FB6-C6B5-D7BE-CA96618F779B}"/>
          </ac:spMkLst>
        </pc:spChg>
        <pc:spChg chg="del">
          <ac:chgData name="DSA - Daiana Belén Escobar" userId="a985d929-ec43-4a68-b2d7-ba722c0a7c2e" providerId="ADAL" clId="{1D57699E-D4E9-4FE7-A335-70708C23E814}" dt="2026-01-20T22:22:51.590" v="28" actId="478"/>
          <ac:spMkLst>
            <pc:docMk/>
            <pc:sldMk cId="0" sldId="258"/>
            <ac:spMk id="182" creationId="{00000000-0000-0000-0000-000000000000}"/>
          </ac:spMkLst>
        </pc:spChg>
        <pc:spChg chg="del">
          <ac:chgData name="DSA - Daiana Belén Escobar" userId="a985d929-ec43-4a68-b2d7-ba722c0a7c2e" providerId="ADAL" clId="{1D57699E-D4E9-4FE7-A335-70708C23E814}" dt="2026-01-20T22:22:54.292" v="29" actId="478"/>
          <ac:spMkLst>
            <pc:docMk/>
            <pc:sldMk cId="0" sldId="258"/>
            <ac:spMk id="183" creationId="{00000000-0000-0000-0000-000000000000}"/>
          </ac:spMkLst>
        </pc:spChg>
        <pc:picChg chg="add mod ord">
          <ac:chgData name="DSA - Daiana Belén Escobar" userId="a985d929-ec43-4a68-b2d7-ba722c0a7c2e" providerId="ADAL" clId="{1D57699E-D4E9-4FE7-A335-70708C23E814}" dt="2026-01-20T22:22:37.405" v="27" actId="171"/>
          <ac:picMkLst>
            <pc:docMk/>
            <pc:sldMk cId="0" sldId="258"/>
            <ac:picMk id="3" creationId="{0EEBB647-7EC3-787F-B572-38AAE4C127A2}"/>
          </ac:picMkLst>
        </pc:picChg>
        <pc:picChg chg="del">
          <ac:chgData name="DSA - Daiana Belén Escobar" userId="a985d929-ec43-4a68-b2d7-ba722c0a7c2e" providerId="ADAL" clId="{1D57699E-D4E9-4FE7-A335-70708C23E814}" dt="2026-01-20T22:22:32.669" v="23" actId="478"/>
          <ac:picMkLst>
            <pc:docMk/>
            <pc:sldMk cId="0" sldId="258"/>
            <ac:picMk id="180" creationId="{00000000-0000-0000-0000-000000000000}"/>
          </ac:picMkLst>
        </pc:picChg>
      </pc:sldChg>
      <pc:sldChg chg="delSp del mod ord">
        <pc:chgData name="DSA - Daiana Belén Escobar" userId="a985d929-ec43-4a68-b2d7-ba722c0a7c2e" providerId="ADAL" clId="{1D57699E-D4E9-4FE7-A335-70708C23E814}" dt="2026-01-20T22:26:12.462" v="63" actId="47"/>
        <pc:sldMkLst>
          <pc:docMk/>
          <pc:sldMk cId="0" sldId="259"/>
        </pc:sldMkLst>
        <pc:spChg chg="del">
          <ac:chgData name="DSA - Daiana Belén Escobar" userId="a985d929-ec43-4a68-b2d7-ba722c0a7c2e" providerId="ADAL" clId="{1D57699E-D4E9-4FE7-A335-70708C23E814}" dt="2026-01-20T22:21:19.102" v="9" actId="478"/>
          <ac:spMkLst>
            <pc:docMk/>
            <pc:sldMk cId="0" sldId="259"/>
            <ac:spMk id="188" creationId="{00000000-0000-0000-0000-000000000000}"/>
          </ac:spMkLst>
        </pc:spChg>
      </pc:sldChg>
      <pc:sldChg chg="del">
        <pc:chgData name="DSA - Daiana Belén Escobar" userId="a985d929-ec43-4a68-b2d7-ba722c0a7c2e" providerId="ADAL" clId="{1D57699E-D4E9-4FE7-A335-70708C23E814}" dt="2026-01-20T22:25:30.396" v="44" actId="47"/>
        <pc:sldMkLst>
          <pc:docMk/>
          <pc:sldMk cId="0" sldId="260"/>
        </pc:sldMkLst>
      </pc:sldChg>
      <pc:sldChg chg="del">
        <pc:chgData name="DSA - Daiana Belén Escobar" userId="a985d929-ec43-4a68-b2d7-ba722c0a7c2e" providerId="ADAL" clId="{1D57699E-D4E9-4FE7-A335-70708C23E814}" dt="2026-01-20T22:25:30.852" v="45" actId="47"/>
        <pc:sldMkLst>
          <pc:docMk/>
          <pc:sldMk cId="0" sldId="261"/>
        </pc:sldMkLst>
      </pc:sldChg>
      <pc:sldChg chg="del">
        <pc:chgData name="DSA - Daiana Belén Escobar" userId="a985d929-ec43-4a68-b2d7-ba722c0a7c2e" providerId="ADAL" clId="{1D57699E-D4E9-4FE7-A335-70708C23E814}" dt="2026-01-20T22:25:31.486" v="46" actId="47"/>
        <pc:sldMkLst>
          <pc:docMk/>
          <pc:sldMk cId="0" sldId="262"/>
        </pc:sldMkLst>
      </pc:sldChg>
      <pc:sldChg chg="addSp delSp modSp mod ord">
        <pc:chgData name="DSA - Daiana Belén Escobar" userId="a985d929-ec43-4a68-b2d7-ba722c0a7c2e" providerId="ADAL" clId="{1D57699E-D4E9-4FE7-A335-70708C23E814}" dt="2026-01-20T22:22:07.477" v="21" actId="170"/>
        <pc:sldMkLst>
          <pc:docMk/>
          <pc:sldMk cId="0" sldId="263"/>
        </pc:sldMkLst>
        <pc:spChg chg="add del mod">
          <ac:chgData name="DSA - Daiana Belén Escobar" userId="a985d929-ec43-4a68-b2d7-ba722c0a7c2e" providerId="ADAL" clId="{1D57699E-D4E9-4FE7-A335-70708C23E814}" dt="2026-01-20T22:21:51.960" v="15" actId="478"/>
          <ac:spMkLst>
            <pc:docMk/>
            <pc:sldMk cId="0" sldId="263"/>
            <ac:spMk id="3" creationId="{89A8AA0A-E693-7C9E-D0BD-337C13F9DC35}"/>
          </ac:spMkLst>
        </pc:spChg>
        <pc:spChg chg="add mod ord">
          <ac:chgData name="DSA - Daiana Belén Escobar" userId="a985d929-ec43-4a68-b2d7-ba722c0a7c2e" providerId="ADAL" clId="{1D57699E-D4E9-4FE7-A335-70708C23E814}" dt="2026-01-20T22:21:57.216" v="18" actId="171"/>
          <ac:spMkLst>
            <pc:docMk/>
            <pc:sldMk cId="0" sldId="263"/>
            <ac:spMk id="5" creationId="{AE7DBA16-F461-D30B-1B47-7DB5BEEBE92C}"/>
          </ac:spMkLst>
        </pc:spChg>
        <pc:spChg chg="del">
          <ac:chgData name="DSA - Daiana Belén Escobar" userId="a985d929-ec43-4a68-b2d7-ba722c0a7c2e" providerId="ADAL" clId="{1D57699E-D4E9-4FE7-A335-70708C23E814}" dt="2026-01-20T22:21:39.654" v="13" actId="478"/>
          <ac:spMkLst>
            <pc:docMk/>
            <pc:sldMk cId="0" sldId="263"/>
            <ac:spMk id="207" creationId="{00000000-0000-0000-0000-000000000000}"/>
          </ac:spMkLst>
        </pc:spChg>
        <pc:picChg chg="add mod ord">
          <ac:chgData name="DSA - Daiana Belén Escobar" userId="a985d929-ec43-4a68-b2d7-ba722c0a7c2e" providerId="ADAL" clId="{1D57699E-D4E9-4FE7-A335-70708C23E814}" dt="2026-01-20T22:21:57.216" v="18" actId="171"/>
          <ac:picMkLst>
            <pc:docMk/>
            <pc:sldMk cId="0" sldId="263"/>
            <ac:picMk id="4" creationId="{5A3B3E33-0B3D-2195-8FEF-FB947CFBAD40}"/>
          </ac:picMkLst>
        </pc:picChg>
        <pc:picChg chg="del">
          <ac:chgData name="DSA - Daiana Belén Escobar" userId="a985d929-ec43-4a68-b2d7-ba722c0a7c2e" providerId="ADAL" clId="{1D57699E-D4E9-4FE7-A335-70708C23E814}" dt="2026-01-20T22:21:51.960" v="15" actId="478"/>
          <ac:picMkLst>
            <pc:docMk/>
            <pc:sldMk cId="0" sldId="263"/>
            <ac:picMk id="204" creationId="{00000000-0000-0000-0000-000000000000}"/>
          </ac:picMkLst>
        </pc:picChg>
        <pc:picChg chg="ord">
          <ac:chgData name="DSA - Daiana Belén Escobar" userId="a985d929-ec43-4a68-b2d7-ba722c0a7c2e" providerId="ADAL" clId="{1D57699E-D4E9-4FE7-A335-70708C23E814}" dt="2026-01-20T22:22:07.477" v="21" actId="170"/>
          <ac:picMkLst>
            <pc:docMk/>
            <pc:sldMk cId="0" sldId="263"/>
            <ac:picMk id="205" creationId="{00000000-0000-0000-0000-000000000000}"/>
          </ac:picMkLst>
        </pc:picChg>
      </pc:sldChg>
      <pc:sldChg chg="del">
        <pc:chgData name="DSA - Daiana Belén Escobar" userId="a985d929-ec43-4a68-b2d7-ba722c0a7c2e" providerId="ADAL" clId="{1D57699E-D4E9-4FE7-A335-70708C23E814}" dt="2026-01-20T22:25:32.453" v="48" actId="47"/>
        <pc:sldMkLst>
          <pc:docMk/>
          <pc:sldMk cId="0" sldId="264"/>
        </pc:sldMkLst>
      </pc:sldChg>
      <pc:sldChg chg="del">
        <pc:chgData name="DSA - Daiana Belén Escobar" userId="a985d929-ec43-4a68-b2d7-ba722c0a7c2e" providerId="ADAL" clId="{1D57699E-D4E9-4FE7-A335-70708C23E814}" dt="2026-01-20T22:25:32.872" v="49" actId="47"/>
        <pc:sldMkLst>
          <pc:docMk/>
          <pc:sldMk cId="0" sldId="265"/>
        </pc:sldMkLst>
      </pc:sldChg>
      <pc:sldChg chg="del">
        <pc:chgData name="DSA - Daiana Belén Escobar" userId="a985d929-ec43-4a68-b2d7-ba722c0a7c2e" providerId="ADAL" clId="{1D57699E-D4E9-4FE7-A335-70708C23E814}" dt="2026-01-20T22:25:33.312" v="50" actId="47"/>
        <pc:sldMkLst>
          <pc:docMk/>
          <pc:sldMk cId="0" sldId="266"/>
        </pc:sldMkLst>
      </pc:sldChg>
      <pc:sldChg chg="del">
        <pc:chgData name="DSA - Daiana Belén Escobar" userId="a985d929-ec43-4a68-b2d7-ba722c0a7c2e" providerId="ADAL" clId="{1D57699E-D4E9-4FE7-A335-70708C23E814}" dt="2026-01-20T22:25:33.744" v="51" actId="47"/>
        <pc:sldMkLst>
          <pc:docMk/>
          <pc:sldMk cId="0" sldId="267"/>
        </pc:sldMkLst>
      </pc:sldChg>
      <pc:sldChg chg="del">
        <pc:chgData name="DSA - Daiana Belén Escobar" userId="a985d929-ec43-4a68-b2d7-ba722c0a7c2e" providerId="ADAL" clId="{1D57699E-D4E9-4FE7-A335-70708C23E814}" dt="2026-01-20T22:25:35.592" v="52" actId="47"/>
        <pc:sldMkLst>
          <pc:docMk/>
          <pc:sldMk cId="0" sldId="268"/>
        </pc:sldMkLst>
      </pc:sldChg>
      <pc:sldChg chg="del">
        <pc:chgData name="DSA - Daiana Belén Escobar" userId="a985d929-ec43-4a68-b2d7-ba722c0a7c2e" providerId="ADAL" clId="{1D57699E-D4E9-4FE7-A335-70708C23E814}" dt="2026-01-20T22:25:36.312" v="53" actId="47"/>
        <pc:sldMkLst>
          <pc:docMk/>
          <pc:sldMk cId="0" sldId="269"/>
        </pc:sldMkLst>
      </pc:sldChg>
      <pc:sldChg chg="del">
        <pc:chgData name="DSA - Daiana Belén Escobar" userId="a985d929-ec43-4a68-b2d7-ba722c0a7c2e" providerId="ADAL" clId="{1D57699E-D4E9-4FE7-A335-70708C23E814}" dt="2026-01-20T22:25:36.942" v="54" actId="47"/>
        <pc:sldMkLst>
          <pc:docMk/>
          <pc:sldMk cId="0" sldId="270"/>
        </pc:sldMkLst>
      </pc:sldChg>
      <pc:sldChg chg="del">
        <pc:chgData name="DSA - Daiana Belén Escobar" userId="a985d929-ec43-4a68-b2d7-ba722c0a7c2e" providerId="ADAL" clId="{1D57699E-D4E9-4FE7-A335-70708C23E814}" dt="2026-01-20T22:25:37.602" v="55" actId="47"/>
        <pc:sldMkLst>
          <pc:docMk/>
          <pc:sldMk cId="0" sldId="271"/>
        </pc:sldMkLst>
      </pc:sldChg>
      <pc:sldChg chg="del">
        <pc:chgData name="DSA - Daiana Belén Escobar" userId="a985d929-ec43-4a68-b2d7-ba722c0a7c2e" providerId="ADAL" clId="{1D57699E-D4E9-4FE7-A335-70708C23E814}" dt="2026-01-20T22:25:38.248" v="56" actId="47"/>
        <pc:sldMkLst>
          <pc:docMk/>
          <pc:sldMk cId="0" sldId="272"/>
        </pc:sldMkLst>
      </pc:sldChg>
      <pc:sldChg chg="del">
        <pc:chgData name="DSA - Daiana Belén Escobar" userId="a985d929-ec43-4a68-b2d7-ba722c0a7c2e" providerId="ADAL" clId="{1D57699E-D4E9-4FE7-A335-70708C23E814}" dt="2026-01-20T22:25:39.106" v="57" actId="47"/>
        <pc:sldMkLst>
          <pc:docMk/>
          <pc:sldMk cId="0" sldId="273"/>
        </pc:sldMkLst>
      </pc:sldChg>
      <pc:sldChg chg="del">
        <pc:chgData name="DSA - Daiana Belén Escobar" userId="a985d929-ec43-4a68-b2d7-ba722c0a7c2e" providerId="ADAL" clId="{1D57699E-D4E9-4FE7-A335-70708C23E814}" dt="2026-01-20T22:25:40.114" v="58" actId="47"/>
        <pc:sldMkLst>
          <pc:docMk/>
          <pc:sldMk cId="0" sldId="274"/>
        </pc:sldMkLst>
      </pc:sldChg>
      <pc:sldChg chg="del">
        <pc:chgData name="DSA - Daiana Belén Escobar" userId="a985d929-ec43-4a68-b2d7-ba722c0a7c2e" providerId="ADAL" clId="{1D57699E-D4E9-4FE7-A335-70708C23E814}" dt="2026-01-20T22:25:40.941" v="59" actId="47"/>
        <pc:sldMkLst>
          <pc:docMk/>
          <pc:sldMk cId="0" sldId="275"/>
        </pc:sldMkLst>
      </pc:sldChg>
      <pc:sldChg chg="del">
        <pc:chgData name="DSA - Daiana Belén Escobar" userId="a985d929-ec43-4a68-b2d7-ba722c0a7c2e" providerId="ADAL" clId="{1D57699E-D4E9-4FE7-A335-70708C23E814}" dt="2026-01-20T22:25:41.688" v="60" actId="47"/>
        <pc:sldMkLst>
          <pc:docMk/>
          <pc:sldMk cId="0" sldId="276"/>
        </pc:sldMkLst>
      </pc:sldChg>
      <pc:sldChg chg="del">
        <pc:chgData name="DSA - Daiana Belén Escobar" userId="a985d929-ec43-4a68-b2d7-ba722c0a7c2e" providerId="ADAL" clId="{1D57699E-D4E9-4FE7-A335-70708C23E814}" dt="2026-01-20T22:25:42.322" v="61" actId="47"/>
        <pc:sldMkLst>
          <pc:docMk/>
          <pc:sldMk cId="0" sldId="277"/>
        </pc:sldMkLst>
      </pc:sldChg>
      <pc:sldChg chg="del">
        <pc:chgData name="DSA - Daiana Belén Escobar" userId="a985d929-ec43-4a68-b2d7-ba722c0a7c2e" providerId="ADAL" clId="{1D57699E-D4E9-4FE7-A335-70708C23E814}" dt="2026-01-20T22:25:43.102" v="62" actId="47"/>
        <pc:sldMkLst>
          <pc:docMk/>
          <pc:sldMk cId="0" sldId="278"/>
        </pc:sldMkLst>
      </pc:sldChg>
      <pc:sldChg chg="delSp mod">
        <pc:chgData name="DSA - Daiana Belén Escobar" userId="a985d929-ec43-4a68-b2d7-ba722c0a7c2e" providerId="ADAL" clId="{1D57699E-D4E9-4FE7-A335-70708C23E814}" dt="2025-12-22T19:39:30.755" v="2" actId="478"/>
        <pc:sldMkLst>
          <pc:docMk/>
          <pc:sldMk cId="0" sldId="279"/>
        </pc:sldMkLst>
      </pc:sldChg>
      <pc:sldChg chg="add del">
        <pc:chgData name="DSA - Daiana Belén Escobar" userId="a985d929-ec43-4a68-b2d7-ba722c0a7c2e" providerId="ADAL" clId="{1D57699E-D4E9-4FE7-A335-70708C23E814}" dt="2026-01-20T22:25:29.902" v="43" actId="47"/>
        <pc:sldMkLst>
          <pc:docMk/>
          <pc:sldMk cId="2668624327" sldId="280"/>
        </pc:sldMkLst>
      </pc:sldChg>
      <pc:sldChg chg="add del">
        <pc:chgData name="DSA - Daiana Belén Escobar" userId="a985d929-ec43-4a68-b2d7-ba722c0a7c2e" providerId="ADAL" clId="{1D57699E-D4E9-4FE7-A335-70708C23E814}" dt="2026-01-20T22:25:32.052" v="47" actId="47"/>
        <pc:sldMkLst>
          <pc:docMk/>
          <pc:sldMk cId="2164127884" sldId="281"/>
        </pc:sldMkLst>
      </pc:sldChg>
      <pc:sldChg chg="add del">
        <pc:chgData name="DSA - Daiana Belén Escobar" userId="a985d929-ec43-4a68-b2d7-ba722c0a7c2e" providerId="ADAL" clId="{1D57699E-D4E9-4FE7-A335-70708C23E814}" dt="2026-01-20T22:25:29.332" v="42" actId="47"/>
        <pc:sldMkLst>
          <pc:docMk/>
          <pc:sldMk cId="3699780971" sldId="282"/>
        </pc:sldMkLst>
      </pc:sldChg>
      <pc:sldChg chg="add">
        <pc:chgData name="DSA - Daiana Belén Escobar" userId="a985d929-ec43-4a68-b2d7-ba722c0a7c2e" providerId="ADAL" clId="{1D57699E-D4E9-4FE7-A335-70708C23E814}" dt="2026-01-20T22:23:10.692" v="32"/>
        <pc:sldMkLst>
          <pc:docMk/>
          <pc:sldMk cId="778726443" sldId="283"/>
        </pc:sldMkLst>
      </pc:sldChg>
      <pc:sldChg chg="addSp delSp modSp add mod">
        <pc:chgData name="DSA - Daiana Belén Escobar" userId="a985d929-ec43-4a68-b2d7-ba722c0a7c2e" providerId="ADAL" clId="{1D57699E-D4E9-4FE7-A335-70708C23E814}" dt="2026-01-21T00:03:36.744" v="81" actId="171"/>
        <pc:sldMkLst>
          <pc:docMk/>
          <pc:sldMk cId="560260184" sldId="284"/>
        </pc:sldMkLst>
        <pc:spChg chg="add mod">
          <ac:chgData name="DSA - Daiana Belén Escobar" userId="a985d929-ec43-4a68-b2d7-ba722c0a7c2e" providerId="ADAL" clId="{1D57699E-D4E9-4FE7-A335-70708C23E814}" dt="2026-01-21T00:03:14.968" v="73" actId="20577"/>
          <ac:spMkLst>
            <pc:docMk/>
            <pc:sldMk cId="560260184" sldId="284"/>
            <ac:spMk id="3" creationId="{0A1923B4-3D9D-31BE-9D6F-08F49790024C}"/>
          </ac:spMkLst>
        </pc:spChg>
        <pc:spChg chg="add mod">
          <ac:chgData name="DSA - Daiana Belén Escobar" userId="a985d929-ec43-4a68-b2d7-ba722c0a7c2e" providerId="ADAL" clId="{1D57699E-D4E9-4FE7-A335-70708C23E814}" dt="2026-01-21T00:03:08.431" v="71" actId="1076"/>
          <ac:spMkLst>
            <pc:docMk/>
            <pc:sldMk cId="560260184" sldId="284"/>
            <ac:spMk id="4" creationId="{D508F772-C867-AF05-6CC5-D3A06A71EAE7}"/>
          </ac:spMkLst>
        </pc:spChg>
        <pc:spChg chg="mod">
          <ac:chgData name="DSA - Daiana Belén Escobar" userId="a985d929-ec43-4a68-b2d7-ba722c0a7c2e" providerId="ADAL" clId="{1D57699E-D4E9-4FE7-A335-70708C23E814}" dt="2026-01-21T00:03:21.914" v="75" actId="20577"/>
          <ac:spMkLst>
            <pc:docMk/>
            <pc:sldMk cId="560260184" sldId="284"/>
            <ac:spMk id="202" creationId="{2E3FE833-A767-D01B-8117-C937F7733924}"/>
          </ac:spMkLst>
        </pc:spChg>
        <pc:picChg chg="add mod ord">
          <ac:chgData name="DSA - Daiana Belén Escobar" userId="a985d929-ec43-4a68-b2d7-ba722c0a7c2e" providerId="ADAL" clId="{1D57699E-D4E9-4FE7-A335-70708C23E814}" dt="2026-01-21T00:03:36.744" v="81" actId="171"/>
          <ac:picMkLst>
            <pc:docMk/>
            <pc:sldMk cId="560260184" sldId="284"/>
            <ac:picMk id="5" creationId="{05A719AA-D4F1-7827-9C4B-EDA73CFF50F2}"/>
          </ac:picMkLst>
        </pc:picChg>
        <pc:picChg chg="del">
          <ac:chgData name="DSA - Daiana Belén Escobar" userId="a985d929-ec43-4a68-b2d7-ba722c0a7c2e" providerId="ADAL" clId="{1D57699E-D4E9-4FE7-A335-70708C23E814}" dt="2026-01-21T00:03:32.276" v="76" actId="478"/>
          <ac:picMkLst>
            <pc:docMk/>
            <pc:sldMk cId="560260184" sldId="284"/>
            <ac:picMk id="200" creationId="{38AC6D52-8719-F335-D50F-410BFDB21760}"/>
          </ac:picMkLst>
        </pc:picChg>
      </pc:sldChg>
      <pc:sldChg chg="add">
        <pc:chgData name="DSA - Daiana Belén Escobar" userId="a985d929-ec43-4a68-b2d7-ba722c0a7c2e" providerId="ADAL" clId="{1D57699E-D4E9-4FE7-A335-70708C23E814}" dt="2026-01-20T22:23:37.234" v="34"/>
        <pc:sldMkLst>
          <pc:docMk/>
          <pc:sldMk cId="1297944807" sldId="285"/>
        </pc:sldMkLst>
      </pc:sldChg>
      <pc:sldChg chg="add">
        <pc:chgData name="DSA - Daiana Belén Escobar" userId="a985d929-ec43-4a68-b2d7-ba722c0a7c2e" providerId="ADAL" clId="{1D57699E-D4E9-4FE7-A335-70708C23E814}" dt="2026-01-20T22:23:47.532" v="35"/>
        <pc:sldMkLst>
          <pc:docMk/>
          <pc:sldMk cId="3262424338" sldId="286"/>
        </pc:sldMkLst>
      </pc:sldChg>
      <pc:sldChg chg="modSp add mod">
        <pc:chgData name="DSA - Daiana Belén Escobar" userId="a985d929-ec43-4a68-b2d7-ba722c0a7c2e" providerId="ADAL" clId="{1D57699E-D4E9-4FE7-A335-70708C23E814}" dt="2026-01-21T00:00:47.569" v="66" actId="20577"/>
        <pc:sldMkLst>
          <pc:docMk/>
          <pc:sldMk cId="4170977547" sldId="287"/>
        </pc:sldMkLst>
        <pc:spChg chg="mod">
          <ac:chgData name="DSA - Daiana Belén Escobar" userId="a985d929-ec43-4a68-b2d7-ba722c0a7c2e" providerId="ADAL" clId="{1D57699E-D4E9-4FE7-A335-70708C23E814}" dt="2026-01-21T00:00:47.569" v="66" actId="20577"/>
          <ac:spMkLst>
            <pc:docMk/>
            <pc:sldMk cId="4170977547" sldId="287"/>
            <ac:spMk id="3" creationId="{830F0635-35D9-B804-EB11-A512A3C6EC78}"/>
          </ac:spMkLst>
        </pc:spChg>
      </pc:sldChg>
      <pc:sldChg chg="add">
        <pc:chgData name="DSA - Daiana Belén Escobar" userId="a985d929-ec43-4a68-b2d7-ba722c0a7c2e" providerId="ADAL" clId="{1D57699E-D4E9-4FE7-A335-70708C23E814}" dt="2026-01-20T22:24:23.702" v="38"/>
        <pc:sldMkLst>
          <pc:docMk/>
          <pc:sldMk cId="573080052" sldId="288"/>
        </pc:sldMkLst>
      </pc:sldChg>
      <pc:sldChg chg="add">
        <pc:chgData name="DSA - Daiana Belén Escobar" userId="a985d929-ec43-4a68-b2d7-ba722c0a7c2e" providerId="ADAL" clId="{1D57699E-D4E9-4FE7-A335-70708C23E814}" dt="2026-01-20T22:24:43.862" v="40"/>
        <pc:sldMkLst>
          <pc:docMk/>
          <pc:sldMk cId="1147121277" sldId="289"/>
        </pc:sldMkLst>
      </pc:sldChg>
      <pc:sldChg chg="addSp delSp modSp add mod">
        <pc:chgData name="DSA - Daiana Belén Escobar" userId="a985d929-ec43-4a68-b2d7-ba722c0a7c2e" providerId="ADAL" clId="{1D57699E-D4E9-4FE7-A335-70708C23E814}" dt="2026-01-21T00:04:21.760" v="95" actId="171"/>
        <pc:sldMkLst>
          <pc:docMk/>
          <pc:sldMk cId="2172917620" sldId="290"/>
        </pc:sldMkLst>
        <pc:spChg chg="add mod">
          <ac:chgData name="DSA - Daiana Belén Escobar" userId="a985d929-ec43-4a68-b2d7-ba722c0a7c2e" providerId="ADAL" clId="{1D57699E-D4E9-4FE7-A335-70708C23E814}" dt="2026-01-21T00:03:59.271" v="84" actId="1076"/>
          <ac:spMkLst>
            <pc:docMk/>
            <pc:sldMk cId="2172917620" sldId="290"/>
            <ac:spMk id="3" creationId="{952DB188-FC69-8E67-AF0C-E74A3397E05B}"/>
          </ac:spMkLst>
        </pc:spChg>
        <pc:spChg chg="add mod">
          <ac:chgData name="DSA - Daiana Belén Escobar" userId="a985d929-ec43-4a68-b2d7-ba722c0a7c2e" providerId="ADAL" clId="{1D57699E-D4E9-4FE7-A335-70708C23E814}" dt="2026-01-21T00:03:51.386" v="83" actId="1076"/>
          <ac:spMkLst>
            <pc:docMk/>
            <pc:sldMk cId="2172917620" sldId="290"/>
            <ac:spMk id="4" creationId="{0DBC805B-3C1E-A056-A8C8-B7C2807443AC}"/>
          </ac:spMkLst>
        </pc:spChg>
        <pc:spChg chg="mod">
          <ac:chgData name="DSA - Daiana Belén Escobar" userId="a985d929-ec43-4a68-b2d7-ba722c0a7c2e" providerId="ADAL" clId="{1D57699E-D4E9-4FE7-A335-70708C23E814}" dt="2026-01-21T00:04:11.698" v="89" actId="1076"/>
          <ac:spMkLst>
            <pc:docMk/>
            <pc:sldMk cId="2172917620" sldId="290"/>
            <ac:spMk id="202" creationId="{4DC52F9E-4116-D81A-6811-4744B2394A64}"/>
          </ac:spMkLst>
        </pc:spChg>
        <pc:picChg chg="add mod ord">
          <ac:chgData name="DSA - Daiana Belén Escobar" userId="a985d929-ec43-4a68-b2d7-ba722c0a7c2e" providerId="ADAL" clId="{1D57699E-D4E9-4FE7-A335-70708C23E814}" dt="2026-01-21T00:04:21.760" v="95" actId="171"/>
          <ac:picMkLst>
            <pc:docMk/>
            <pc:sldMk cId="2172917620" sldId="290"/>
            <ac:picMk id="5" creationId="{BED8F805-DC78-79A4-9BE7-08834EC8B544}"/>
          </ac:picMkLst>
        </pc:picChg>
        <pc:picChg chg="del">
          <ac:chgData name="DSA - Daiana Belén Escobar" userId="a985d929-ec43-4a68-b2d7-ba722c0a7c2e" providerId="ADAL" clId="{1D57699E-D4E9-4FE7-A335-70708C23E814}" dt="2026-01-21T00:04:14.442" v="90" actId="478"/>
          <ac:picMkLst>
            <pc:docMk/>
            <pc:sldMk cId="2172917620" sldId="290"/>
            <ac:picMk id="200" creationId="{8AE8B0D1-B968-1B9D-6DDB-833EC2BCFEDC}"/>
          </ac:picMkLst>
        </pc:picChg>
      </pc:sldChg>
      <pc:sldChg chg="modSp add mod">
        <pc:chgData name="DSA - Daiana Belén Escobar" userId="a985d929-ec43-4a68-b2d7-ba722c0a7c2e" providerId="ADAL" clId="{1D57699E-D4E9-4FE7-A335-70708C23E814}" dt="2026-01-21T00:01:22.172" v="69" actId="20577"/>
        <pc:sldMkLst>
          <pc:docMk/>
          <pc:sldMk cId="934218604" sldId="291"/>
        </pc:sldMkLst>
        <pc:spChg chg="mod">
          <ac:chgData name="DSA - Daiana Belén Escobar" userId="a985d929-ec43-4a68-b2d7-ba722c0a7c2e" providerId="ADAL" clId="{1D57699E-D4E9-4FE7-A335-70708C23E814}" dt="2026-01-21T00:01:22.172" v="69" actId="20577"/>
          <ac:spMkLst>
            <pc:docMk/>
            <pc:sldMk cId="934218604" sldId="291"/>
            <ac:spMk id="3" creationId="{D2D2800A-029A-15EB-5C6B-33370994050A}"/>
          </ac:spMkLst>
        </pc:spChg>
      </pc:sldChg>
      <pc:sldChg chg="addSp delSp modSp add mod">
        <pc:chgData name="DSA - Daiana Belén Escobar" userId="a985d929-ec43-4a68-b2d7-ba722c0a7c2e" providerId="ADAL" clId="{1D57699E-D4E9-4FE7-A335-70708C23E814}" dt="2026-01-21T00:05:02.340" v="105" actId="171"/>
        <pc:sldMkLst>
          <pc:docMk/>
          <pc:sldMk cId="1461463482" sldId="292"/>
        </pc:sldMkLst>
        <pc:spChg chg="add mod ord">
          <ac:chgData name="DSA - Daiana Belén Escobar" userId="a985d929-ec43-4a68-b2d7-ba722c0a7c2e" providerId="ADAL" clId="{1D57699E-D4E9-4FE7-A335-70708C23E814}" dt="2026-01-21T00:05:02.340" v="105" actId="171"/>
          <ac:spMkLst>
            <pc:docMk/>
            <pc:sldMk cId="1461463482" sldId="292"/>
            <ac:spMk id="4" creationId="{E28930B2-8803-7AA1-9326-4B4B616EF31E}"/>
          </ac:spMkLst>
        </pc:spChg>
        <pc:spChg chg="add mod">
          <ac:chgData name="DSA - Daiana Belén Escobar" userId="a985d929-ec43-4a68-b2d7-ba722c0a7c2e" providerId="ADAL" clId="{1D57699E-D4E9-4FE7-A335-70708C23E814}" dt="2026-01-21T00:04:48.215" v="102" actId="1076"/>
          <ac:spMkLst>
            <pc:docMk/>
            <pc:sldMk cId="1461463482" sldId="292"/>
            <ac:spMk id="5" creationId="{7EBB9326-DF83-3F0B-3624-23CE13412C90}"/>
          </ac:spMkLst>
        </pc:spChg>
        <pc:spChg chg="mod">
          <ac:chgData name="DSA - Daiana Belén Escobar" userId="a985d929-ec43-4a68-b2d7-ba722c0a7c2e" providerId="ADAL" clId="{1D57699E-D4E9-4FE7-A335-70708C23E814}" dt="2026-01-21T00:04:57.310" v="104" actId="20577"/>
          <ac:spMkLst>
            <pc:docMk/>
            <pc:sldMk cId="1461463482" sldId="292"/>
            <ac:spMk id="202" creationId="{0B9737E6-3228-8771-4F57-C87E5A6A964B}"/>
          </ac:spMkLst>
        </pc:spChg>
        <pc:picChg chg="add mod ord">
          <ac:chgData name="DSA - Daiana Belén Escobar" userId="a985d929-ec43-4a68-b2d7-ba722c0a7c2e" providerId="ADAL" clId="{1D57699E-D4E9-4FE7-A335-70708C23E814}" dt="2026-01-21T00:04:31.665" v="99" actId="171"/>
          <ac:picMkLst>
            <pc:docMk/>
            <pc:sldMk cId="1461463482" sldId="292"/>
            <ac:picMk id="3" creationId="{82522351-7CCB-D789-2B23-EA14D6C0EF99}"/>
          </ac:picMkLst>
        </pc:picChg>
        <pc:picChg chg="del">
          <ac:chgData name="DSA - Daiana Belén Escobar" userId="a985d929-ec43-4a68-b2d7-ba722c0a7c2e" providerId="ADAL" clId="{1D57699E-D4E9-4FE7-A335-70708C23E814}" dt="2026-01-21T00:04:27.870" v="96" actId="478"/>
          <ac:picMkLst>
            <pc:docMk/>
            <pc:sldMk cId="1461463482" sldId="292"/>
            <ac:picMk id="200" creationId="{41EBD198-72A9-630E-5055-826A266EA30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ia e Dat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Autoria e Data</a:t>
            </a:r>
          </a:p>
        </p:txBody>
      </p:sp>
      <p:sp>
        <p:nvSpPr>
          <p:cNvPr id="12" name="Título da Apresentação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Título da Apresentação</a:t>
            </a:r>
          </a:p>
        </p:txBody>
      </p:sp>
      <p:sp>
        <p:nvSpPr>
          <p:cNvPr id="13" name="Nível de Corpo Um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da Apresentação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penas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Título do Slide</a:t>
            </a:r>
          </a:p>
        </p:txBody>
      </p:sp>
      <p:sp>
        <p:nvSpPr>
          <p:cNvPr id="100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do Slide</a:t>
            </a:r>
          </a:p>
        </p:txBody>
      </p:sp>
      <p:sp>
        <p:nvSpPr>
          <p:cNvPr id="10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ítulo da Agend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Título da Agenda</a:t>
            </a:r>
          </a:p>
        </p:txBody>
      </p:sp>
      <p:sp>
        <p:nvSpPr>
          <p:cNvPr id="109" name="Subtítulo de Agend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de Agenda</a:t>
            </a:r>
          </a:p>
        </p:txBody>
      </p:sp>
      <p:sp>
        <p:nvSpPr>
          <p:cNvPr id="110" name="Nível de Corpo Um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Tópicos da Agenda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cl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Nível de Corpo Um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Declaração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ato Princip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Nível de Corpo Um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7" name="Informações do fato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Informações do fato</a:t>
            </a:r>
          </a:p>
        </p:txBody>
      </p:sp>
      <p:sp>
        <p:nvSpPr>
          <p:cNvPr id="12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ribuição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Atribuição</a:t>
            </a:r>
          </a:p>
        </p:txBody>
      </p:sp>
      <p:sp>
        <p:nvSpPr>
          <p:cNvPr id="136" name="Nível de Corpo Um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“Citação Notável”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rês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igela de salada com arroz frito, ovos cozidos e hashi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" name="Tigelas com bolinhos de salmão, salada e humm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Tigela de massa pappardelle com creme de ervas, avelãs assadas e queijo parmesão ralado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igela de salada com arroz frito, ovos cozidos e hashi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bacates e limões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Título da Apresentação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Título da Apresentação</a:t>
            </a:r>
          </a:p>
        </p:txBody>
      </p:sp>
      <p:sp>
        <p:nvSpPr>
          <p:cNvPr id="23" name="Autoria e Data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Autoria e Data</a:t>
            </a:r>
          </a:p>
        </p:txBody>
      </p:sp>
      <p:sp>
        <p:nvSpPr>
          <p:cNvPr id="24" name="Nível de Corpo Um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da Apresentação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Foto Alterna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gelas com bolinhos de salmão, salada e humm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Título do Slide</a:t>
            </a:r>
          </a:p>
        </p:txBody>
      </p:sp>
      <p:sp>
        <p:nvSpPr>
          <p:cNvPr id="34" name="Nível de Corpo Um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ítulo do Slid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Título do Slide</a:t>
            </a:r>
          </a:p>
        </p:txBody>
      </p:sp>
      <p:sp>
        <p:nvSpPr>
          <p:cNvPr id="43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do Slide</a:t>
            </a:r>
          </a:p>
        </p:txBody>
      </p:sp>
      <p:sp>
        <p:nvSpPr>
          <p:cNvPr id="44" name="Nível de Corpo Um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Nível de Corpo Um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Marcadores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do Slide</a:t>
            </a:r>
          </a:p>
        </p:txBody>
      </p:sp>
      <p:sp>
        <p:nvSpPr>
          <p:cNvPr id="61" name="Nível de Corpo Um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Tigela de massa pappardelle com creme de ervas, avelãs assadas e queijo parmesão ralado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Título do Slide</a:t>
            </a:r>
          </a:p>
        </p:txBody>
      </p:sp>
      <p:sp>
        <p:nvSpPr>
          <p:cNvPr id="6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Marcadores e Vídeo Peque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do Slide</a:t>
            </a:r>
          </a:p>
        </p:txBody>
      </p:sp>
      <p:sp>
        <p:nvSpPr>
          <p:cNvPr id="72" name="Nível de Corpo Um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3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Título do Slide</a:t>
            </a:r>
          </a:p>
        </p:txBody>
      </p:sp>
      <p:sp>
        <p:nvSpPr>
          <p:cNvPr id="7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Marcadores e Vídeo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do Slide</a:t>
            </a:r>
          </a:p>
        </p:txBody>
      </p:sp>
      <p:sp>
        <p:nvSpPr>
          <p:cNvPr id="82" name="Nível de Corpo Um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3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Título do Slide</a:t>
            </a:r>
          </a:p>
        </p:txBody>
      </p:sp>
      <p:sp>
        <p:nvSpPr>
          <p:cNvPr id="8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ítulo da Seção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Título da Seção</a:t>
            </a:r>
          </a:p>
        </p:txBody>
      </p:sp>
      <p:sp>
        <p:nvSpPr>
          <p:cNvPr id="92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Título do Slide</a:t>
            </a:r>
          </a:p>
        </p:txBody>
      </p:sp>
      <p:sp>
        <p:nvSpPr>
          <p:cNvPr id="3" name="Nível de Corpo Um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Add.png" descr="Ad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TUDO POR AMOR A ELE.png" descr="TUDO POR AMOR A E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3144" y="2774322"/>
            <a:ext cx="9706512" cy="81673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9BC2C1-1425-7B80-3E3B-BDD2363540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ayer 30 copiar.png" descr="Layer 30 copiar.png">
            <a:extLst>
              <a:ext uri="{FF2B5EF4-FFF2-40B4-BE49-F238E27FC236}">
                <a16:creationId xmlns:a16="http://schemas.microsoft.com/office/drawing/2014/main" id="{BED8F805-DC78-79A4-9BE7-08834EC8B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APOCALIPSE 14:6-12">
            <a:extLst>
              <a:ext uri="{FF2B5EF4-FFF2-40B4-BE49-F238E27FC236}">
                <a16:creationId xmlns:a16="http://schemas.microsoft.com/office/drawing/2014/main" id="{4DC52F9E-4116-D81A-6811-4744B2394A64}"/>
              </a:ext>
            </a:extLst>
          </p:cNvPr>
          <p:cNvSpPr txBox="1"/>
          <p:nvPr/>
        </p:nvSpPr>
        <p:spPr>
          <a:xfrm>
            <a:off x="3479898" y="4362701"/>
            <a:ext cx="17424204" cy="5591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ctr" defTabSz="1219168"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latin typeface="Bw Modelica Light"/>
                <a:ea typeface="Bw Modelica Light"/>
                <a:cs typeface="Bw Modelica Light"/>
                <a:sym typeface="Bw Modelica Light"/>
              </a:defRPr>
            </a:lvl1pPr>
          </a:lstStyle>
          <a:p>
            <a:r>
              <a:rPr lang="pt-BR" noProof="0" dirty="0"/>
              <a:t>Depois de ser o dízimo posto à</a:t>
            </a:r>
          </a:p>
          <a:p>
            <a:r>
              <a:rPr lang="pt-BR" noProof="0" dirty="0"/>
              <a:t>parte, sejam as dádivas e ofertas proporcionais: ‘conforme a sua prosperidade’.</a:t>
            </a:r>
          </a:p>
          <a:p>
            <a:endParaRPr lang="pt-BR" noProof="0" dirty="0"/>
          </a:p>
          <a:p>
            <a:endParaRPr lang="pt-BR" noProof="0" dirty="0"/>
          </a:p>
          <a:p>
            <a:r>
              <a:rPr lang="pt-BR" i="1" noProof="0" dirty="0"/>
              <a:t>(Conselhos sobre Mordomia, p. 50)</a:t>
            </a:r>
          </a:p>
        </p:txBody>
      </p:sp>
      <p:pic>
        <p:nvPicPr>
          <p:cNvPr id="2" name="TUDO POR AMOR A ELE.png" descr="TUDO POR AMOR A ELE.png">
            <a:extLst>
              <a:ext uri="{FF2B5EF4-FFF2-40B4-BE49-F238E27FC236}">
                <a16:creationId xmlns:a16="http://schemas.microsoft.com/office/drawing/2014/main" id="{136102CC-5F20-398C-74E0-E916815AD9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6550" y="786772"/>
            <a:ext cx="1843356" cy="155105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APOCALIPSE 14:6-12">
            <a:extLst>
              <a:ext uri="{FF2B5EF4-FFF2-40B4-BE49-F238E27FC236}">
                <a16:creationId xmlns:a16="http://schemas.microsoft.com/office/drawing/2014/main" id="{952DB188-FC69-8E67-AF0C-E74A3397E05B}"/>
              </a:ext>
            </a:extLst>
          </p:cNvPr>
          <p:cNvSpPr txBox="1"/>
          <p:nvPr/>
        </p:nvSpPr>
        <p:spPr>
          <a:xfrm>
            <a:off x="2108298" y="3222584"/>
            <a:ext cx="2743200" cy="44678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ctr" defTabSz="1219168">
              <a:lnSpc>
                <a:spcPct val="100000"/>
              </a:lnSpc>
              <a:spcBef>
                <a:spcPts val="0"/>
              </a:spcBef>
              <a:defRPr sz="7000">
                <a:solidFill>
                  <a:srgbClr val="EDE7E4"/>
                </a:solidFill>
                <a:latin typeface="Gobold"/>
                <a:ea typeface="Gobold"/>
                <a:cs typeface="Gobold"/>
                <a:sym typeface="Gobold"/>
              </a:defRPr>
            </a:lvl1pPr>
          </a:lstStyle>
          <a:p>
            <a:r>
              <a:rPr lang="pt-BR" sz="28700" dirty="0"/>
              <a:t>“</a:t>
            </a:r>
            <a:endParaRPr sz="287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DBC805B-3C1E-A056-A8C8-B7C2807443AC}"/>
              </a:ext>
            </a:extLst>
          </p:cNvPr>
          <p:cNvSpPr txBox="1"/>
          <p:nvPr/>
        </p:nvSpPr>
        <p:spPr>
          <a:xfrm>
            <a:off x="20472501" y="7158338"/>
            <a:ext cx="2908097" cy="40672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pt-BR" sz="28700" dirty="0">
                <a:solidFill>
                  <a:srgbClr val="EDE7E4"/>
                </a:solidFill>
                <a:latin typeface="Gobold"/>
                <a:sym typeface="Gobold"/>
              </a:rPr>
              <a:t>”</a:t>
            </a:r>
            <a:endParaRPr lang="es-AR" sz="28700" dirty="0">
              <a:solidFill>
                <a:srgbClr val="EDE7E4"/>
              </a:solidFill>
              <a:latin typeface="Gobold"/>
              <a:sym typeface="Gobold"/>
            </a:endParaRPr>
          </a:p>
        </p:txBody>
      </p:sp>
    </p:spTree>
    <p:extLst>
      <p:ext uri="{BB962C8B-B14F-4D97-AF65-F5344CB8AC3E}">
        <p14:creationId xmlns:p14="http://schemas.microsoft.com/office/powerpoint/2010/main" val="217291762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E6A63-5947-2DFA-97B6-D18BC3CC96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Add copiar 4.png" descr="Add copiar 4.png">
            <a:extLst>
              <a:ext uri="{FF2B5EF4-FFF2-40B4-BE49-F238E27FC236}">
                <a16:creationId xmlns:a16="http://schemas.microsoft.com/office/drawing/2014/main" id="{F4FA8437-25B3-90EE-021F-23D26334A1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A Verdade Presente">
            <a:extLst>
              <a:ext uri="{FF2B5EF4-FFF2-40B4-BE49-F238E27FC236}">
                <a16:creationId xmlns:a16="http://schemas.microsoft.com/office/drawing/2014/main" id="{342176E5-0265-EB2E-3408-61CA304F477E}"/>
              </a:ext>
            </a:extLst>
          </p:cNvPr>
          <p:cNvSpPr txBox="1"/>
          <p:nvPr/>
        </p:nvSpPr>
        <p:spPr>
          <a:xfrm>
            <a:off x="1685073" y="2337829"/>
            <a:ext cx="17314126" cy="24150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defTabSz="1219168">
              <a:lnSpc>
                <a:spcPct val="80000"/>
              </a:lnSpc>
              <a:spcBef>
                <a:spcPts val="0"/>
              </a:spcBef>
              <a:defRPr sz="10000">
                <a:solidFill>
                  <a:srgbClr val="347089"/>
                </a:solidFill>
                <a:latin typeface="Gobold"/>
                <a:ea typeface="Gobold"/>
                <a:cs typeface="Gobold"/>
                <a:sym typeface="Gobold"/>
              </a:defRPr>
            </a:lvl1pPr>
          </a:lstStyle>
          <a:p>
            <a:r>
              <a:rPr lang="pt-BR" sz="9600" noProof="0" dirty="0"/>
              <a:t>Quanto devemos dar como ofertas?</a:t>
            </a:r>
            <a:endParaRPr lang="pt-BR" noProof="0" dirty="0"/>
          </a:p>
        </p:txBody>
      </p:sp>
      <p:pic>
        <p:nvPicPr>
          <p:cNvPr id="2" name="TUDO POR AMOR A ELE.png" descr="TUDO POR AMOR A ELE.png">
            <a:extLst>
              <a:ext uri="{FF2B5EF4-FFF2-40B4-BE49-F238E27FC236}">
                <a16:creationId xmlns:a16="http://schemas.microsoft.com/office/drawing/2014/main" id="{C94EE308-1315-F364-893B-5E2E4381E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6550" y="786772"/>
            <a:ext cx="1843356" cy="155105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APOCALIPSE 14:6-12">
            <a:extLst>
              <a:ext uri="{FF2B5EF4-FFF2-40B4-BE49-F238E27FC236}">
                <a16:creationId xmlns:a16="http://schemas.microsoft.com/office/drawing/2014/main" id="{1BEFED2C-B335-36EF-5C1D-D784A2A007A8}"/>
              </a:ext>
            </a:extLst>
          </p:cNvPr>
          <p:cNvSpPr txBox="1"/>
          <p:nvPr/>
        </p:nvSpPr>
        <p:spPr>
          <a:xfrm>
            <a:off x="1685073" y="5419945"/>
            <a:ext cx="17890169" cy="974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defTabSz="1219168">
              <a:lnSpc>
                <a:spcPct val="100000"/>
              </a:lnSpc>
              <a:spcBef>
                <a:spcPts val="0"/>
              </a:spcBef>
              <a:defRPr sz="6000">
                <a:solidFill>
                  <a:srgbClr val="357189"/>
                </a:solidFill>
                <a:latin typeface="Bw Modelica Light"/>
                <a:ea typeface="Bw Modelica Light"/>
                <a:cs typeface="Bw Modelica Light"/>
                <a:sym typeface="Bw Modelica Light"/>
              </a:defRPr>
            </a:lvl1pPr>
          </a:lstStyle>
          <a:p>
            <a:r>
              <a:rPr lang="pt-BR" b="1" noProof="0" dirty="0"/>
              <a:t>2) Planejando nossas dádivas - 1 Coríntios 16:2.</a:t>
            </a:r>
          </a:p>
        </p:txBody>
      </p:sp>
      <p:sp>
        <p:nvSpPr>
          <p:cNvPr id="4" name="APOCALIPSE 14:6-12">
            <a:extLst>
              <a:ext uri="{FF2B5EF4-FFF2-40B4-BE49-F238E27FC236}">
                <a16:creationId xmlns:a16="http://schemas.microsoft.com/office/drawing/2014/main" id="{806548F8-BE17-2AB9-8D2E-022CEAADA7A2}"/>
              </a:ext>
            </a:extLst>
          </p:cNvPr>
          <p:cNvSpPr txBox="1"/>
          <p:nvPr/>
        </p:nvSpPr>
        <p:spPr>
          <a:xfrm>
            <a:off x="1685073" y="7321430"/>
            <a:ext cx="17890169" cy="46679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defTabSz="1219168">
              <a:lnSpc>
                <a:spcPct val="100000"/>
              </a:lnSpc>
              <a:spcBef>
                <a:spcPts val="0"/>
              </a:spcBef>
              <a:defRPr sz="6000">
                <a:solidFill>
                  <a:srgbClr val="357189"/>
                </a:solidFill>
                <a:latin typeface="Bw Modelica Light"/>
                <a:ea typeface="Bw Modelica Light"/>
                <a:cs typeface="Bw Modelica Light"/>
                <a:sym typeface="Bw Modelica Light"/>
              </a:defRPr>
            </a:lvl1pPr>
          </a:lstStyle>
          <a:p>
            <a:r>
              <a:rPr lang="pt-BR" noProof="0" dirty="0"/>
              <a:t>Planejar nossas dádivas significa que não devemos pensar ou nos preocupar com a oferta ao chegar à igreja, ou pior, quando o diácono passa a salva, mas planejá-la durante a semana, você e sua família.</a:t>
            </a:r>
          </a:p>
        </p:txBody>
      </p:sp>
    </p:spTree>
    <p:extLst>
      <p:ext uri="{BB962C8B-B14F-4D97-AF65-F5344CB8AC3E}">
        <p14:creationId xmlns:p14="http://schemas.microsoft.com/office/powerpoint/2010/main" val="5730800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05B9D3-266A-6826-F2F2-F9494A396F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103;p3">
            <a:extLst>
              <a:ext uri="{FF2B5EF4-FFF2-40B4-BE49-F238E27FC236}">
                <a16:creationId xmlns:a16="http://schemas.microsoft.com/office/drawing/2014/main" id="{87F06C20-B38E-C09B-F132-693499974D7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83828" y="-310243"/>
            <a:ext cx="18571025" cy="14336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Add copiar 5.png" descr="Add copiar 5.png">
            <a:extLst>
              <a:ext uri="{FF2B5EF4-FFF2-40B4-BE49-F238E27FC236}">
                <a16:creationId xmlns:a16="http://schemas.microsoft.com/office/drawing/2014/main" id="{FAA9737D-AE4C-9711-CD6A-823AE62A3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TUDO POR AMOR A ELE.png" descr="TUDO POR AMOR A ELE.png">
            <a:extLst>
              <a:ext uri="{FF2B5EF4-FFF2-40B4-BE49-F238E27FC236}">
                <a16:creationId xmlns:a16="http://schemas.microsoft.com/office/drawing/2014/main" id="{76915744-6352-30AF-F856-FFCE8ED9A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26550" y="786772"/>
            <a:ext cx="1843356" cy="155105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APOCALIPSE 14:6-12">
            <a:extLst>
              <a:ext uri="{FF2B5EF4-FFF2-40B4-BE49-F238E27FC236}">
                <a16:creationId xmlns:a16="http://schemas.microsoft.com/office/drawing/2014/main" id="{D2D2800A-029A-15EB-5C6B-33370994050A}"/>
              </a:ext>
            </a:extLst>
          </p:cNvPr>
          <p:cNvSpPr txBox="1"/>
          <p:nvPr/>
        </p:nvSpPr>
        <p:spPr>
          <a:xfrm>
            <a:off x="2091164" y="4062362"/>
            <a:ext cx="8847770" cy="5591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defTabSz="1219168">
              <a:lnSpc>
                <a:spcPct val="100000"/>
              </a:lnSpc>
              <a:spcBef>
                <a:spcPts val="0"/>
              </a:spcBef>
              <a:defRPr sz="6000">
                <a:solidFill>
                  <a:srgbClr val="357189"/>
                </a:solidFill>
                <a:latin typeface="Bw Modelica Light"/>
                <a:ea typeface="Bw Modelica Light"/>
                <a:cs typeface="Bw Modelica Light"/>
                <a:sym typeface="Bw Modelica Light"/>
              </a:defRPr>
            </a:lvl1pPr>
          </a:lstStyle>
          <a:p>
            <a:r>
              <a:rPr lang="pt-BR" sz="7200" dirty="0">
                <a:solidFill>
                  <a:srgbClr val="EDE7E4"/>
                </a:solidFill>
                <a:latin typeface="Gobold"/>
                <a:sym typeface="Gobold"/>
              </a:rPr>
              <a:t>“Ninguém aparecerá de mãos vazias perante Mim.” </a:t>
            </a:r>
          </a:p>
          <a:p>
            <a:endParaRPr lang="pt-BR" sz="7200" dirty="0">
              <a:solidFill>
                <a:srgbClr val="EDE7E4"/>
              </a:solidFill>
              <a:latin typeface="Gobold"/>
              <a:sym typeface="Gobold"/>
            </a:endParaRPr>
          </a:p>
          <a:p>
            <a:r>
              <a:rPr lang="pt-BR" sz="7200" dirty="0">
                <a:solidFill>
                  <a:srgbClr val="EDE7E4"/>
                </a:solidFill>
                <a:latin typeface="Gobold"/>
                <a:sym typeface="Gobold"/>
              </a:rPr>
              <a:t>Êxodo 23:15</a:t>
            </a:r>
          </a:p>
        </p:txBody>
      </p:sp>
    </p:spTree>
    <p:extLst>
      <p:ext uri="{BB962C8B-B14F-4D97-AF65-F5344CB8AC3E}">
        <p14:creationId xmlns:p14="http://schemas.microsoft.com/office/powerpoint/2010/main" val="934218604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742882-833C-0285-611D-39DC406BA2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Homem ao lado de computador&#10;&#10;O conteúdo gerado por IA pode estar incorreto.">
            <a:extLst>
              <a:ext uri="{FF2B5EF4-FFF2-40B4-BE49-F238E27FC236}">
                <a16:creationId xmlns:a16="http://schemas.microsoft.com/office/drawing/2014/main" id="{21B3B8B0-5D20-1103-DBF8-7A1844F5B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528" y="0"/>
            <a:ext cx="20557939" cy="13716000"/>
          </a:xfrm>
          <a:prstGeom prst="rect">
            <a:avLst/>
          </a:prstGeom>
        </p:spPr>
      </p:pic>
      <p:pic>
        <p:nvPicPr>
          <p:cNvPr id="186" name="Layer 30 copiar 2.png" descr="Layer 30 copiar 2.png">
            <a:extLst>
              <a:ext uri="{FF2B5EF4-FFF2-40B4-BE49-F238E27FC236}">
                <a16:creationId xmlns:a16="http://schemas.microsoft.com/office/drawing/2014/main" id="{34323B8E-AC65-1905-C066-B2A89EF88F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TUDO POR AMOR A ELE.png" descr="TUDO POR AMOR A ELE.png">
            <a:extLst>
              <a:ext uri="{FF2B5EF4-FFF2-40B4-BE49-F238E27FC236}">
                <a16:creationId xmlns:a16="http://schemas.microsoft.com/office/drawing/2014/main" id="{01AECA8E-2406-349B-01A1-F4AC7D84C7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26550" y="786772"/>
            <a:ext cx="1843356" cy="155105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APOCALIPSE 14:6-12">
            <a:extLst>
              <a:ext uri="{FF2B5EF4-FFF2-40B4-BE49-F238E27FC236}">
                <a16:creationId xmlns:a16="http://schemas.microsoft.com/office/drawing/2014/main" id="{B01D6002-D3E6-1A15-9F45-F70EBDC1781C}"/>
              </a:ext>
            </a:extLst>
          </p:cNvPr>
          <p:cNvSpPr txBox="1"/>
          <p:nvPr/>
        </p:nvSpPr>
        <p:spPr>
          <a:xfrm>
            <a:off x="1955696" y="4524027"/>
            <a:ext cx="8813903" cy="46679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defTabSz="1219168">
              <a:lnSpc>
                <a:spcPct val="100000"/>
              </a:lnSpc>
              <a:spcBef>
                <a:spcPts val="0"/>
              </a:spcBef>
              <a:defRPr sz="6000">
                <a:solidFill>
                  <a:srgbClr val="357189"/>
                </a:solidFill>
                <a:latin typeface="Bw Modelica Light"/>
                <a:ea typeface="Bw Modelica Light"/>
                <a:cs typeface="Bw Modelica Light"/>
                <a:sym typeface="Bw Modelica Light"/>
              </a:defRPr>
            </a:lvl1pPr>
          </a:lstStyle>
          <a:p>
            <a:r>
              <a:rPr lang="pt-BR" noProof="0" dirty="0">
                <a:solidFill>
                  <a:schemeClr val="bg1"/>
                </a:solidFill>
              </a:rPr>
              <a:t>A fidelidade dos pais inspirará os filhos, e eles seguirão o exemplo quando tiverem sua própria renda. </a:t>
            </a:r>
          </a:p>
        </p:txBody>
      </p:sp>
    </p:spTree>
    <p:extLst>
      <p:ext uri="{BB962C8B-B14F-4D97-AF65-F5344CB8AC3E}">
        <p14:creationId xmlns:p14="http://schemas.microsoft.com/office/powerpoint/2010/main" val="1147121277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BFBD2E-9853-4AB5-8BBB-7701732BD9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ayer 30 copiar.png" descr="Layer 30 copiar.png">
            <a:extLst>
              <a:ext uri="{FF2B5EF4-FFF2-40B4-BE49-F238E27FC236}">
                <a16:creationId xmlns:a16="http://schemas.microsoft.com/office/drawing/2014/main" id="{82522351-7CCB-D789-2B23-EA14D6C0E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APOCALIPSE 14:6-12">
            <a:extLst>
              <a:ext uri="{FF2B5EF4-FFF2-40B4-BE49-F238E27FC236}">
                <a16:creationId xmlns:a16="http://schemas.microsoft.com/office/drawing/2014/main" id="{0B9737E6-3228-8771-4F57-C87E5A6A964B}"/>
              </a:ext>
            </a:extLst>
          </p:cNvPr>
          <p:cNvSpPr txBox="1"/>
          <p:nvPr/>
        </p:nvSpPr>
        <p:spPr>
          <a:xfrm>
            <a:off x="2925282" y="2337829"/>
            <a:ext cx="18533435" cy="9284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ctr" defTabSz="1219168"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latin typeface="Bw Modelica Light"/>
                <a:ea typeface="Bw Modelica Light"/>
                <a:cs typeface="Bw Modelica Light"/>
                <a:sym typeface="Bw Modelica Light"/>
              </a:defRPr>
            </a:lvl1pPr>
          </a:lstStyle>
          <a:p>
            <a:r>
              <a:rPr lang="pt-BR" noProof="0" dirty="0"/>
              <a:t>A única maneira que Deus ordenou, para fazer avançar Sua causa, é abençoar os homens com propriedades. Dá-lhes Sua luz do Sol e a chuva; [...] dá saúde e habilidade para adquirir meios. Todas as nossas bênçãos provêm de Suas generosas mãos. Por sua vez, deseja que os homens e mulheres mostrem sua gratidão devolvendo-Lhe uma parte em dízimos e ofertas. </a:t>
            </a:r>
          </a:p>
          <a:p>
            <a:endParaRPr lang="pt-BR" noProof="0" dirty="0"/>
          </a:p>
          <a:p>
            <a:r>
              <a:rPr lang="pt-BR" i="1" noProof="0" dirty="0"/>
              <a:t>(Testemunhos Seletos, v. 2, p. 41)</a:t>
            </a:r>
          </a:p>
        </p:txBody>
      </p:sp>
      <p:sp>
        <p:nvSpPr>
          <p:cNvPr id="4" name="APOCALIPSE 14:6-12">
            <a:extLst>
              <a:ext uri="{FF2B5EF4-FFF2-40B4-BE49-F238E27FC236}">
                <a16:creationId xmlns:a16="http://schemas.microsoft.com/office/drawing/2014/main" id="{E28930B2-8803-7AA1-9326-4B4B616EF31E}"/>
              </a:ext>
            </a:extLst>
          </p:cNvPr>
          <p:cNvSpPr txBox="1"/>
          <p:nvPr/>
        </p:nvSpPr>
        <p:spPr>
          <a:xfrm>
            <a:off x="840809" y="1262787"/>
            <a:ext cx="2743200" cy="44678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ctr" defTabSz="1219168">
              <a:lnSpc>
                <a:spcPct val="100000"/>
              </a:lnSpc>
              <a:spcBef>
                <a:spcPts val="0"/>
              </a:spcBef>
              <a:defRPr sz="7000">
                <a:solidFill>
                  <a:srgbClr val="EDE7E4"/>
                </a:solidFill>
                <a:latin typeface="Gobold"/>
                <a:ea typeface="Gobold"/>
                <a:cs typeface="Gobold"/>
                <a:sym typeface="Gobold"/>
              </a:defRPr>
            </a:lvl1pPr>
          </a:lstStyle>
          <a:p>
            <a:r>
              <a:rPr lang="pt-BR" sz="28700" dirty="0"/>
              <a:t>“ </a:t>
            </a:r>
            <a:endParaRPr sz="28700" dirty="0"/>
          </a:p>
        </p:txBody>
      </p:sp>
      <p:pic>
        <p:nvPicPr>
          <p:cNvPr id="2" name="TUDO POR AMOR A ELE.png" descr="TUDO POR AMOR A ELE.png">
            <a:extLst>
              <a:ext uri="{FF2B5EF4-FFF2-40B4-BE49-F238E27FC236}">
                <a16:creationId xmlns:a16="http://schemas.microsoft.com/office/drawing/2014/main" id="{F783712E-314A-8C38-191F-FBF97AFAB4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6550" y="786772"/>
            <a:ext cx="1843356" cy="1551057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7EBB9326-DF83-3F0B-3624-23CE13412C90}"/>
              </a:ext>
            </a:extLst>
          </p:cNvPr>
          <p:cNvSpPr txBox="1"/>
          <p:nvPr/>
        </p:nvSpPr>
        <p:spPr>
          <a:xfrm>
            <a:off x="20876626" y="9588788"/>
            <a:ext cx="2908097" cy="40672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pt-BR" sz="28700" dirty="0">
                <a:solidFill>
                  <a:srgbClr val="EDE7E4"/>
                </a:solidFill>
                <a:latin typeface="Gobold"/>
                <a:sym typeface="Gobold"/>
              </a:rPr>
              <a:t>”</a:t>
            </a:r>
            <a:endParaRPr lang="es-AR" sz="28700" dirty="0">
              <a:solidFill>
                <a:srgbClr val="EDE7E4"/>
              </a:solidFill>
              <a:latin typeface="Gobold"/>
              <a:sym typeface="Gobold"/>
            </a:endParaRPr>
          </a:p>
        </p:txBody>
      </p:sp>
    </p:spTree>
    <p:extLst>
      <p:ext uri="{BB962C8B-B14F-4D97-AF65-F5344CB8AC3E}">
        <p14:creationId xmlns:p14="http://schemas.microsoft.com/office/powerpoint/2010/main" val="1461463482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Layer 30 copiar 4.png" descr="Layer 30 copiar 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" name="Layer 30 copiar.png" descr="Layer 30 copia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TUDO POR AMOR A ELE.png" descr="TUDO POR AMOR A E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7569" y="4399922"/>
            <a:ext cx="6355288" cy="53475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Add copiar 2.png" descr="Add copiar 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TUDO POR AMOR A ELE.png" descr="TUDO POR AMOR A E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6550" y="786772"/>
            <a:ext cx="1843356" cy="155105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A Verdade Presente">
            <a:extLst>
              <a:ext uri="{FF2B5EF4-FFF2-40B4-BE49-F238E27FC236}">
                <a16:creationId xmlns:a16="http://schemas.microsoft.com/office/drawing/2014/main" id="{BE4CA5E0-FD1D-48D2-5A5C-E27D349527B6}"/>
              </a:ext>
            </a:extLst>
          </p:cNvPr>
          <p:cNvSpPr txBox="1"/>
          <p:nvPr/>
        </p:nvSpPr>
        <p:spPr>
          <a:xfrm>
            <a:off x="4397478" y="3766897"/>
            <a:ext cx="15589043" cy="6182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ctr" defTabSz="1219168">
              <a:lnSpc>
                <a:spcPct val="80000"/>
              </a:lnSpc>
              <a:spcBef>
                <a:spcPts val="0"/>
              </a:spcBef>
              <a:defRPr sz="16600">
                <a:solidFill>
                  <a:srgbClr val="FFFFFF"/>
                </a:solidFill>
                <a:latin typeface="Gobold"/>
                <a:ea typeface="Gobold"/>
                <a:cs typeface="Gobold"/>
                <a:sym typeface="Gobold"/>
              </a:defRPr>
            </a:lvl1pPr>
          </a:lstStyle>
          <a:p>
            <a:r>
              <a:rPr lang="pt-BR" noProof="0" dirty="0"/>
              <a:t>Uma vida dedicada à causa de Deus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Torre com por do sol no fundo&#10;&#10;O conteúdo gerado por IA pode estar incorreto.">
            <a:extLst>
              <a:ext uri="{FF2B5EF4-FFF2-40B4-BE49-F238E27FC236}">
                <a16:creationId xmlns:a16="http://schemas.microsoft.com/office/drawing/2014/main" id="{5A3B3E33-0B3D-2195-8FEF-FB947CFBAD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355" y="0"/>
            <a:ext cx="20573999" cy="13715999"/>
          </a:xfrm>
          <a:prstGeom prst="rect">
            <a:avLst/>
          </a:prstGeom>
        </p:spPr>
      </p:pic>
      <p:pic>
        <p:nvPicPr>
          <p:cNvPr id="205" name="Add copiar 8.png" descr="Add copiar 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APOCALIPSE 14:6-12">
            <a:extLst>
              <a:ext uri="{FF2B5EF4-FFF2-40B4-BE49-F238E27FC236}">
                <a16:creationId xmlns:a16="http://schemas.microsoft.com/office/drawing/2014/main" id="{AE7DBA16-F461-D30B-1B47-7DB5BEEBE92C}"/>
              </a:ext>
            </a:extLst>
          </p:cNvPr>
          <p:cNvSpPr txBox="1"/>
          <p:nvPr/>
        </p:nvSpPr>
        <p:spPr>
          <a:xfrm>
            <a:off x="1630029" y="2215703"/>
            <a:ext cx="11137704" cy="9284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ctr" defTabSz="1219168"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latin typeface="Bw Modelica Light"/>
                <a:ea typeface="Bw Modelica Light"/>
                <a:cs typeface="Bw Modelica Light"/>
                <a:sym typeface="Bw Modelica Light"/>
              </a:defRPr>
            </a:lvl1pPr>
          </a:lstStyle>
          <a:p>
            <a:pPr algn="l"/>
            <a:r>
              <a:rPr lang="pt-BR" noProof="0" dirty="0">
                <a:solidFill>
                  <a:srgbClr val="357189"/>
                </a:solidFill>
              </a:rPr>
              <a:t>Alguns exemplos no cristianismo brilham como um farol na profunda escuridão do nosso mundo egoísta. Eles nos inspiram a ser generosos, apesar das nossas provações. Somos desafiados a investir nosso tesouro no Céu, onde traças, ferrugem e ladrões não podem alcançar.</a:t>
            </a:r>
          </a:p>
        </p:txBody>
      </p:sp>
      <p:pic>
        <p:nvPicPr>
          <p:cNvPr id="2" name="TUDO POR AMOR A ELE.png" descr="TUDO POR AMOR A ELE.png">
            <a:extLst>
              <a:ext uri="{FF2B5EF4-FFF2-40B4-BE49-F238E27FC236}">
                <a16:creationId xmlns:a16="http://schemas.microsoft.com/office/drawing/2014/main" id="{4616CCD8-41C9-9F08-69E4-4ED03E65B2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26550" y="786772"/>
            <a:ext cx="1843356" cy="15510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ayer 30.png" descr="Layer 30.png">
            <a:extLst>
              <a:ext uri="{FF2B5EF4-FFF2-40B4-BE49-F238E27FC236}">
                <a16:creationId xmlns:a16="http://schemas.microsoft.com/office/drawing/2014/main" id="{0EEBB647-7EC3-787F-B572-38AAE4C12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TUDO POR AMOR A ELE.png" descr="TUDO POR AMOR A ELE.png">
            <a:extLst>
              <a:ext uri="{FF2B5EF4-FFF2-40B4-BE49-F238E27FC236}">
                <a16:creationId xmlns:a16="http://schemas.microsoft.com/office/drawing/2014/main" id="{69FBF8C7-E840-3427-18FC-CA8B5270E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6550" y="786772"/>
            <a:ext cx="1843356" cy="1551057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A Verdade Presente">
            <a:extLst>
              <a:ext uri="{FF2B5EF4-FFF2-40B4-BE49-F238E27FC236}">
                <a16:creationId xmlns:a16="http://schemas.microsoft.com/office/drawing/2014/main" id="{65041C91-414B-9BE3-1B19-3BEEBEE99C27}"/>
              </a:ext>
            </a:extLst>
          </p:cNvPr>
          <p:cNvSpPr txBox="1"/>
          <p:nvPr/>
        </p:nvSpPr>
        <p:spPr>
          <a:xfrm>
            <a:off x="2362097" y="3088887"/>
            <a:ext cx="9194386" cy="1233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 defTabSz="1219168">
              <a:lnSpc>
                <a:spcPct val="80000"/>
              </a:lnSpc>
              <a:spcBef>
                <a:spcPts val="0"/>
              </a:spcBef>
              <a:defRPr sz="10000">
                <a:solidFill>
                  <a:srgbClr val="347089"/>
                </a:solidFill>
                <a:latin typeface="Gobold"/>
                <a:ea typeface="Gobold"/>
                <a:cs typeface="Gobold"/>
                <a:sym typeface="Gobold"/>
              </a:defRPr>
            </a:lvl1pPr>
          </a:lstStyle>
          <a:p>
            <a:r>
              <a:rPr lang="pt-BR" sz="9600" noProof="0" dirty="0">
                <a:solidFill>
                  <a:schemeClr val="bg1"/>
                </a:solidFill>
              </a:rPr>
              <a:t>Os macedônios</a:t>
            </a:r>
            <a:endParaRPr lang="pt-BR" noProof="0" dirty="0">
              <a:solidFill>
                <a:schemeClr val="bg1"/>
              </a:solidFill>
            </a:endParaRPr>
          </a:p>
        </p:txBody>
      </p:sp>
      <p:sp>
        <p:nvSpPr>
          <p:cNvPr id="5" name="APOCALIPSE 14:6-12">
            <a:extLst>
              <a:ext uri="{FF2B5EF4-FFF2-40B4-BE49-F238E27FC236}">
                <a16:creationId xmlns:a16="http://schemas.microsoft.com/office/drawing/2014/main" id="{3FA60AD3-4FB6-C6B5-D7BE-CA96618F779B}"/>
              </a:ext>
            </a:extLst>
          </p:cNvPr>
          <p:cNvSpPr txBox="1"/>
          <p:nvPr/>
        </p:nvSpPr>
        <p:spPr>
          <a:xfrm>
            <a:off x="2362097" y="5570960"/>
            <a:ext cx="16823008" cy="46679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 defTabSz="1219168">
              <a:lnSpc>
                <a:spcPct val="100000"/>
              </a:lnSpc>
              <a:spcBef>
                <a:spcPts val="0"/>
              </a:spcBef>
              <a:defRPr sz="6000">
                <a:solidFill>
                  <a:srgbClr val="357189"/>
                </a:solidFill>
                <a:latin typeface="Bw Modelica Light"/>
                <a:ea typeface="Bw Modelica Light"/>
                <a:cs typeface="Bw Modelica Light"/>
                <a:sym typeface="Bw Modelica Light"/>
              </a:defRPr>
            </a:lvl1pPr>
          </a:lstStyle>
          <a:p>
            <a:r>
              <a:rPr lang="pt-BR" noProof="0" dirty="0">
                <a:solidFill>
                  <a:schemeClr val="bg1"/>
                </a:solidFill>
              </a:rPr>
              <a:t>Paulo enfatiza que os macedônios não eram apenas pobres, mas extremamente pobres. No entanto, embora estivessem em grande aflição, eles contribuíram para o alívio de outros. 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0E0AFE-CD72-7374-11C4-DED327CFF8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Add copiar 4.png" descr="Add copiar 4.png">
            <a:extLst>
              <a:ext uri="{FF2B5EF4-FFF2-40B4-BE49-F238E27FC236}">
                <a16:creationId xmlns:a16="http://schemas.microsoft.com/office/drawing/2014/main" id="{A33888B6-3CAB-5B4B-0DC6-5E7FC1956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A Verdade Presente">
            <a:extLst>
              <a:ext uri="{FF2B5EF4-FFF2-40B4-BE49-F238E27FC236}">
                <a16:creationId xmlns:a16="http://schemas.microsoft.com/office/drawing/2014/main" id="{7C2EEB10-3931-CCA7-AD29-C01B4AD32C1C}"/>
              </a:ext>
            </a:extLst>
          </p:cNvPr>
          <p:cNvSpPr txBox="1"/>
          <p:nvPr/>
        </p:nvSpPr>
        <p:spPr>
          <a:xfrm>
            <a:off x="1685073" y="2337829"/>
            <a:ext cx="17314126" cy="24150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defTabSz="1219168">
              <a:lnSpc>
                <a:spcPct val="80000"/>
              </a:lnSpc>
              <a:spcBef>
                <a:spcPts val="0"/>
              </a:spcBef>
              <a:defRPr sz="10000">
                <a:solidFill>
                  <a:srgbClr val="347089"/>
                </a:solidFill>
                <a:latin typeface="Gobold"/>
                <a:ea typeface="Gobold"/>
                <a:cs typeface="Gobold"/>
                <a:sym typeface="Gobold"/>
              </a:defRPr>
            </a:lvl1pPr>
          </a:lstStyle>
          <a:p>
            <a:r>
              <a:rPr lang="pt-BR" sz="9600" noProof="0" dirty="0"/>
              <a:t>Pré-requisitos para uma vida generosa</a:t>
            </a:r>
            <a:endParaRPr lang="pt-BR" noProof="0" dirty="0"/>
          </a:p>
        </p:txBody>
      </p:sp>
      <p:sp>
        <p:nvSpPr>
          <p:cNvPr id="183" name="APOCALIPSE 14:6-12">
            <a:extLst>
              <a:ext uri="{FF2B5EF4-FFF2-40B4-BE49-F238E27FC236}">
                <a16:creationId xmlns:a16="http://schemas.microsoft.com/office/drawing/2014/main" id="{60254EAE-0B33-BF5E-CBF0-A8F7F80BCF1F}"/>
              </a:ext>
            </a:extLst>
          </p:cNvPr>
          <p:cNvSpPr txBox="1"/>
          <p:nvPr/>
        </p:nvSpPr>
        <p:spPr>
          <a:xfrm>
            <a:off x="1685073" y="5883374"/>
            <a:ext cx="17890169" cy="974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defTabSz="1219168">
              <a:lnSpc>
                <a:spcPct val="100000"/>
              </a:lnSpc>
              <a:spcBef>
                <a:spcPts val="0"/>
              </a:spcBef>
              <a:defRPr sz="6000">
                <a:solidFill>
                  <a:srgbClr val="357189"/>
                </a:solidFill>
                <a:latin typeface="Bw Modelica Light"/>
                <a:ea typeface="Bw Modelica Light"/>
                <a:cs typeface="Bw Modelica Light"/>
                <a:sym typeface="Bw Modelica Light"/>
              </a:defRPr>
            </a:lvl1pPr>
          </a:lstStyle>
          <a:p>
            <a:r>
              <a:rPr lang="pt-BR" noProof="0" dirty="0"/>
              <a:t>1) Os macedônios receberam a graça de Deus. </a:t>
            </a:r>
          </a:p>
        </p:txBody>
      </p:sp>
      <p:pic>
        <p:nvPicPr>
          <p:cNvPr id="2" name="TUDO POR AMOR A ELE.png" descr="TUDO POR AMOR A ELE.png">
            <a:extLst>
              <a:ext uri="{FF2B5EF4-FFF2-40B4-BE49-F238E27FC236}">
                <a16:creationId xmlns:a16="http://schemas.microsoft.com/office/drawing/2014/main" id="{8AE757EB-D7DB-62EC-761F-29FE00945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6550" y="786772"/>
            <a:ext cx="1843356" cy="155105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APOCALIPSE 14:6-12">
            <a:extLst>
              <a:ext uri="{FF2B5EF4-FFF2-40B4-BE49-F238E27FC236}">
                <a16:creationId xmlns:a16="http://schemas.microsoft.com/office/drawing/2014/main" id="{A17D36C3-33BB-20AC-35B2-7032EAB0D4FF}"/>
              </a:ext>
            </a:extLst>
          </p:cNvPr>
          <p:cNvSpPr txBox="1"/>
          <p:nvPr/>
        </p:nvSpPr>
        <p:spPr>
          <a:xfrm>
            <a:off x="1685073" y="7694536"/>
            <a:ext cx="17890169" cy="974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defTabSz="1219168">
              <a:lnSpc>
                <a:spcPct val="100000"/>
              </a:lnSpc>
              <a:spcBef>
                <a:spcPts val="0"/>
              </a:spcBef>
              <a:defRPr sz="6000">
                <a:solidFill>
                  <a:srgbClr val="357189"/>
                </a:solidFill>
                <a:latin typeface="Bw Modelica Light"/>
                <a:ea typeface="Bw Modelica Light"/>
                <a:cs typeface="Bw Modelica Light"/>
                <a:sym typeface="Bw Modelica Light"/>
              </a:defRPr>
            </a:lvl1pPr>
          </a:lstStyle>
          <a:p>
            <a:r>
              <a:rPr lang="pt-BR" noProof="0" dirty="0"/>
              <a:t>2) Eles se entregaram primeiro ao Senhor.</a:t>
            </a:r>
          </a:p>
        </p:txBody>
      </p:sp>
    </p:spTree>
    <p:extLst>
      <p:ext uri="{BB962C8B-B14F-4D97-AF65-F5344CB8AC3E}">
        <p14:creationId xmlns:p14="http://schemas.microsoft.com/office/powerpoint/2010/main" val="7787264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027E14-6145-1D8F-0D51-C0547921C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ayer 30 copiar.png" descr="Layer 30 copiar.png">
            <a:extLst>
              <a:ext uri="{FF2B5EF4-FFF2-40B4-BE49-F238E27FC236}">
                <a16:creationId xmlns:a16="http://schemas.microsoft.com/office/drawing/2014/main" id="{05A719AA-D4F1-7827-9C4B-EDA73CFF50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APOCALIPSE 14:6-12">
            <a:extLst>
              <a:ext uri="{FF2B5EF4-FFF2-40B4-BE49-F238E27FC236}">
                <a16:creationId xmlns:a16="http://schemas.microsoft.com/office/drawing/2014/main" id="{2E3FE833-A767-D01B-8117-C937F7733924}"/>
              </a:ext>
            </a:extLst>
          </p:cNvPr>
          <p:cNvSpPr txBox="1"/>
          <p:nvPr/>
        </p:nvSpPr>
        <p:spPr>
          <a:xfrm>
            <a:off x="3479898" y="4176431"/>
            <a:ext cx="17424204" cy="6514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ctr" defTabSz="1219168">
              <a:lnSpc>
                <a:spcPct val="100000"/>
              </a:lnSpc>
              <a:spcBef>
                <a:spcPts val="0"/>
              </a:spcBef>
              <a:defRPr sz="6000">
                <a:solidFill>
                  <a:srgbClr val="FFFFFF"/>
                </a:solidFill>
                <a:latin typeface="Bw Modelica Light"/>
                <a:ea typeface="Bw Modelica Light"/>
                <a:cs typeface="Bw Modelica Light"/>
                <a:sym typeface="Bw Modelica Light"/>
              </a:defRPr>
            </a:lvl1pPr>
          </a:lstStyle>
          <a:p>
            <a:r>
              <a:rPr lang="pt-BR" noProof="0" dirty="0"/>
              <a:t>Essa questão de dar não é deixada ao impulso. Deus nos deu instrução a esse respeito. Especificou os dízimos e ofertas como sendo a medida de nossa obrigação.</a:t>
            </a:r>
          </a:p>
          <a:p>
            <a:endParaRPr lang="pt-BR" noProof="0" dirty="0"/>
          </a:p>
          <a:p>
            <a:br>
              <a:rPr lang="pt-BR" noProof="0" dirty="0"/>
            </a:br>
            <a:r>
              <a:rPr lang="pt-BR" i="1" noProof="0" dirty="0"/>
              <a:t>(Conselhos sobre Mordomia, p. 50) </a:t>
            </a:r>
          </a:p>
        </p:txBody>
      </p:sp>
      <p:pic>
        <p:nvPicPr>
          <p:cNvPr id="2" name="TUDO POR AMOR A ELE.png" descr="TUDO POR AMOR A ELE.png">
            <a:extLst>
              <a:ext uri="{FF2B5EF4-FFF2-40B4-BE49-F238E27FC236}">
                <a16:creationId xmlns:a16="http://schemas.microsoft.com/office/drawing/2014/main" id="{33C58882-DDA0-EC9B-6F6C-182AE952BD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6550" y="786772"/>
            <a:ext cx="1843356" cy="155105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APOCALIPSE 14:6-12">
            <a:extLst>
              <a:ext uri="{FF2B5EF4-FFF2-40B4-BE49-F238E27FC236}">
                <a16:creationId xmlns:a16="http://schemas.microsoft.com/office/drawing/2014/main" id="{0A1923B4-3D9D-31BE-9D6F-08F49790024C}"/>
              </a:ext>
            </a:extLst>
          </p:cNvPr>
          <p:cNvSpPr txBox="1"/>
          <p:nvPr/>
        </p:nvSpPr>
        <p:spPr>
          <a:xfrm>
            <a:off x="736698" y="2337829"/>
            <a:ext cx="2743200" cy="44678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algn="ctr" defTabSz="1219168">
              <a:lnSpc>
                <a:spcPct val="100000"/>
              </a:lnSpc>
              <a:spcBef>
                <a:spcPts val="0"/>
              </a:spcBef>
              <a:defRPr sz="7000">
                <a:solidFill>
                  <a:srgbClr val="EDE7E4"/>
                </a:solidFill>
                <a:latin typeface="Gobold"/>
                <a:ea typeface="Gobold"/>
                <a:cs typeface="Gobold"/>
                <a:sym typeface="Gobold"/>
              </a:defRPr>
            </a:lvl1pPr>
          </a:lstStyle>
          <a:p>
            <a:r>
              <a:rPr lang="pt-BR" sz="28700" dirty="0"/>
              <a:t>“</a:t>
            </a:r>
            <a:endParaRPr sz="287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508F772-C867-AF05-6CC5-D3A06A71EAE7}"/>
              </a:ext>
            </a:extLst>
          </p:cNvPr>
          <p:cNvSpPr txBox="1"/>
          <p:nvPr/>
        </p:nvSpPr>
        <p:spPr>
          <a:xfrm>
            <a:off x="20472501" y="8136250"/>
            <a:ext cx="2908097" cy="40672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pt-BR" sz="28700" dirty="0">
                <a:solidFill>
                  <a:srgbClr val="EDE7E4"/>
                </a:solidFill>
                <a:latin typeface="Gobold"/>
                <a:sym typeface="Gobold"/>
              </a:rPr>
              <a:t>”</a:t>
            </a:r>
            <a:endParaRPr lang="es-AR" sz="28700" dirty="0">
              <a:solidFill>
                <a:srgbClr val="EDE7E4"/>
              </a:solidFill>
              <a:latin typeface="Gobold"/>
              <a:sym typeface="Gobold"/>
            </a:endParaRPr>
          </a:p>
        </p:txBody>
      </p:sp>
    </p:spTree>
    <p:extLst>
      <p:ext uri="{BB962C8B-B14F-4D97-AF65-F5344CB8AC3E}">
        <p14:creationId xmlns:p14="http://schemas.microsoft.com/office/powerpoint/2010/main" val="56026018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0D48B4-DCAA-43EC-4C58-99D2EC0168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Add copiar 4.png" descr="Add copiar 4.png">
            <a:extLst>
              <a:ext uri="{FF2B5EF4-FFF2-40B4-BE49-F238E27FC236}">
                <a16:creationId xmlns:a16="http://schemas.microsoft.com/office/drawing/2014/main" id="{70BECDBC-4B83-8EBC-5AB8-413DDB4D34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A Verdade Presente">
            <a:extLst>
              <a:ext uri="{FF2B5EF4-FFF2-40B4-BE49-F238E27FC236}">
                <a16:creationId xmlns:a16="http://schemas.microsoft.com/office/drawing/2014/main" id="{7426F52D-7E55-59E0-23EA-89AC7E0B05AE}"/>
              </a:ext>
            </a:extLst>
          </p:cNvPr>
          <p:cNvSpPr txBox="1"/>
          <p:nvPr/>
        </p:nvSpPr>
        <p:spPr>
          <a:xfrm>
            <a:off x="1685073" y="2337829"/>
            <a:ext cx="17314126" cy="24150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defTabSz="1219168">
              <a:lnSpc>
                <a:spcPct val="80000"/>
              </a:lnSpc>
              <a:spcBef>
                <a:spcPts val="0"/>
              </a:spcBef>
              <a:defRPr sz="10000">
                <a:solidFill>
                  <a:srgbClr val="347089"/>
                </a:solidFill>
                <a:latin typeface="Gobold"/>
                <a:ea typeface="Gobold"/>
                <a:cs typeface="Gobold"/>
                <a:sym typeface="Gobold"/>
              </a:defRPr>
            </a:lvl1pPr>
          </a:lstStyle>
          <a:p>
            <a:r>
              <a:rPr lang="pt-BR" sz="9600" noProof="0" dirty="0"/>
              <a:t>Diretrizes do Senhor sobre a oferta perfeita e aceitável</a:t>
            </a:r>
            <a:endParaRPr lang="pt-BR" noProof="0" dirty="0"/>
          </a:p>
        </p:txBody>
      </p:sp>
      <p:sp>
        <p:nvSpPr>
          <p:cNvPr id="183" name="APOCALIPSE 14:6-12">
            <a:extLst>
              <a:ext uri="{FF2B5EF4-FFF2-40B4-BE49-F238E27FC236}">
                <a16:creationId xmlns:a16="http://schemas.microsoft.com/office/drawing/2014/main" id="{B05357EC-E710-3D9F-59AC-B2EB626FD9DE}"/>
              </a:ext>
            </a:extLst>
          </p:cNvPr>
          <p:cNvSpPr txBox="1"/>
          <p:nvPr/>
        </p:nvSpPr>
        <p:spPr>
          <a:xfrm>
            <a:off x="1685073" y="5883374"/>
            <a:ext cx="17890169" cy="974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defTabSz="1219168">
              <a:lnSpc>
                <a:spcPct val="100000"/>
              </a:lnSpc>
              <a:spcBef>
                <a:spcPts val="0"/>
              </a:spcBef>
              <a:defRPr sz="6000">
                <a:solidFill>
                  <a:srgbClr val="357189"/>
                </a:solidFill>
                <a:latin typeface="Bw Modelica Light"/>
                <a:ea typeface="Bw Modelica Light"/>
                <a:cs typeface="Bw Modelica Light"/>
                <a:sym typeface="Bw Modelica Light"/>
              </a:defRPr>
            </a:lvl1pPr>
          </a:lstStyle>
          <a:p>
            <a:r>
              <a:rPr lang="pt-BR" noProof="0" dirty="0"/>
              <a:t>1) Primeiro Deus - Mateus 6:33.</a:t>
            </a:r>
          </a:p>
        </p:txBody>
      </p:sp>
      <p:pic>
        <p:nvPicPr>
          <p:cNvPr id="2" name="TUDO POR AMOR A ELE.png" descr="TUDO POR AMOR A ELE.png">
            <a:extLst>
              <a:ext uri="{FF2B5EF4-FFF2-40B4-BE49-F238E27FC236}">
                <a16:creationId xmlns:a16="http://schemas.microsoft.com/office/drawing/2014/main" id="{6B52955A-BB05-F614-4993-C84E4F361E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6550" y="786772"/>
            <a:ext cx="1843356" cy="155105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APOCALIPSE 14:6-12">
            <a:extLst>
              <a:ext uri="{FF2B5EF4-FFF2-40B4-BE49-F238E27FC236}">
                <a16:creationId xmlns:a16="http://schemas.microsoft.com/office/drawing/2014/main" id="{785E95B2-B7A6-107F-DD19-58E476F3347F}"/>
              </a:ext>
            </a:extLst>
          </p:cNvPr>
          <p:cNvSpPr txBox="1"/>
          <p:nvPr/>
        </p:nvSpPr>
        <p:spPr>
          <a:xfrm>
            <a:off x="1685073" y="7694536"/>
            <a:ext cx="17890169" cy="974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defTabSz="1219168">
              <a:lnSpc>
                <a:spcPct val="100000"/>
              </a:lnSpc>
              <a:spcBef>
                <a:spcPts val="0"/>
              </a:spcBef>
              <a:defRPr sz="6000">
                <a:solidFill>
                  <a:srgbClr val="357189"/>
                </a:solidFill>
                <a:latin typeface="Bw Modelica Light"/>
                <a:ea typeface="Bw Modelica Light"/>
                <a:cs typeface="Bw Modelica Light"/>
                <a:sym typeface="Bw Modelica Light"/>
              </a:defRPr>
            </a:lvl1pPr>
          </a:lstStyle>
          <a:p>
            <a:r>
              <a:rPr lang="pt-BR" noProof="0" dirty="0"/>
              <a:t>2) Com alegria e gratidão - 2 Coríntios 9:7.</a:t>
            </a:r>
          </a:p>
        </p:txBody>
      </p:sp>
      <p:sp>
        <p:nvSpPr>
          <p:cNvPr id="4" name="APOCALIPSE 14:6-12">
            <a:extLst>
              <a:ext uri="{FF2B5EF4-FFF2-40B4-BE49-F238E27FC236}">
                <a16:creationId xmlns:a16="http://schemas.microsoft.com/office/drawing/2014/main" id="{D901A18C-FEB1-26C3-9CE6-3902495DC340}"/>
              </a:ext>
            </a:extLst>
          </p:cNvPr>
          <p:cNvSpPr txBox="1"/>
          <p:nvPr/>
        </p:nvSpPr>
        <p:spPr>
          <a:xfrm>
            <a:off x="1685073" y="9491559"/>
            <a:ext cx="17890169" cy="974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defTabSz="1219168">
              <a:lnSpc>
                <a:spcPct val="100000"/>
              </a:lnSpc>
              <a:spcBef>
                <a:spcPts val="0"/>
              </a:spcBef>
              <a:defRPr sz="6000">
                <a:solidFill>
                  <a:srgbClr val="357189"/>
                </a:solidFill>
                <a:latin typeface="Bw Modelica Light"/>
                <a:ea typeface="Bw Modelica Light"/>
                <a:cs typeface="Bw Modelica Light"/>
                <a:sym typeface="Bw Modelica Light"/>
              </a:defRPr>
            </a:lvl1pPr>
          </a:lstStyle>
          <a:p>
            <a:r>
              <a:rPr lang="pt-BR" noProof="0" dirty="0"/>
              <a:t>3) Por amor - 1 Coríntios 13:3.</a:t>
            </a:r>
          </a:p>
        </p:txBody>
      </p:sp>
    </p:spTree>
    <p:extLst>
      <p:ext uri="{BB962C8B-B14F-4D97-AF65-F5344CB8AC3E}">
        <p14:creationId xmlns:p14="http://schemas.microsoft.com/office/powerpoint/2010/main" val="12979448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" grpId="0" animBg="1"/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A36359-29D5-3A1C-924E-8AEEB96202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Add copiar 4.png" descr="Add copiar 4.png">
            <a:extLst>
              <a:ext uri="{FF2B5EF4-FFF2-40B4-BE49-F238E27FC236}">
                <a16:creationId xmlns:a16="http://schemas.microsoft.com/office/drawing/2014/main" id="{BF36CF50-45F2-1F84-4350-CA3026616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A Verdade Presente">
            <a:extLst>
              <a:ext uri="{FF2B5EF4-FFF2-40B4-BE49-F238E27FC236}">
                <a16:creationId xmlns:a16="http://schemas.microsoft.com/office/drawing/2014/main" id="{E040F6D1-EB88-6BDB-760A-1EFD0B4212FE}"/>
              </a:ext>
            </a:extLst>
          </p:cNvPr>
          <p:cNvSpPr txBox="1"/>
          <p:nvPr/>
        </p:nvSpPr>
        <p:spPr>
          <a:xfrm>
            <a:off x="1685073" y="2337829"/>
            <a:ext cx="17314126" cy="24150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defTabSz="1219168">
              <a:lnSpc>
                <a:spcPct val="80000"/>
              </a:lnSpc>
              <a:spcBef>
                <a:spcPts val="0"/>
              </a:spcBef>
              <a:defRPr sz="10000">
                <a:solidFill>
                  <a:srgbClr val="347089"/>
                </a:solidFill>
                <a:latin typeface="Gobold"/>
                <a:ea typeface="Gobold"/>
                <a:cs typeface="Gobold"/>
                <a:sym typeface="Gobold"/>
              </a:defRPr>
            </a:lvl1pPr>
          </a:lstStyle>
          <a:p>
            <a:r>
              <a:rPr lang="pt-BR" sz="9600" noProof="0" dirty="0"/>
              <a:t>Quanto devemos dar como ofertas?</a:t>
            </a:r>
            <a:endParaRPr lang="pt-BR" noProof="0" dirty="0"/>
          </a:p>
        </p:txBody>
      </p:sp>
      <p:sp>
        <p:nvSpPr>
          <p:cNvPr id="183" name="APOCALIPSE 14:6-12">
            <a:extLst>
              <a:ext uri="{FF2B5EF4-FFF2-40B4-BE49-F238E27FC236}">
                <a16:creationId xmlns:a16="http://schemas.microsoft.com/office/drawing/2014/main" id="{D6B0E907-6795-011A-C92C-B677D2A9CFA2}"/>
              </a:ext>
            </a:extLst>
          </p:cNvPr>
          <p:cNvSpPr txBox="1"/>
          <p:nvPr/>
        </p:nvSpPr>
        <p:spPr>
          <a:xfrm>
            <a:off x="1685073" y="5250011"/>
            <a:ext cx="19452011" cy="974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defTabSz="1219168">
              <a:lnSpc>
                <a:spcPct val="100000"/>
              </a:lnSpc>
              <a:spcBef>
                <a:spcPts val="0"/>
              </a:spcBef>
              <a:defRPr sz="6000">
                <a:solidFill>
                  <a:srgbClr val="357189"/>
                </a:solidFill>
                <a:latin typeface="Bw Modelica Light"/>
                <a:ea typeface="Bw Modelica Light"/>
                <a:cs typeface="Bw Modelica Light"/>
                <a:sym typeface="Bw Modelica Light"/>
              </a:defRPr>
            </a:lvl1pPr>
          </a:lstStyle>
          <a:p>
            <a:r>
              <a:rPr lang="pt-BR" b="1" noProof="0" dirty="0"/>
              <a:t>1) Dar proporcionalmente - Deuteronômio 16:17.</a:t>
            </a:r>
          </a:p>
        </p:txBody>
      </p:sp>
      <p:pic>
        <p:nvPicPr>
          <p:cNvPr id="2" name="TUDO POR AMOR A ELE.png" descr="TUDO POR AMOR A ELE.png">
            <a:extLst>
              <a:ext uri="{FF2B5EF4-FFF2-40B4-BE49-F238E27FC236}">
                <a16:creationId xmlns:a16="http://schemas.microsoft.com/office/drawing/2014/main" id="{1F19C122-BE9F-E36B-9E71-4D1EBC4977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6550" y="786772"/>
            <a:ext cx="1843356" cy="155105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APOCALIPSE 14:6-12">
            <a:extLst>
              <a:ext uri="{FF2B5EF4-FFF2-40B4-BE49-F238E27FC236}">
                <a16:creationId xmlns:a16="http://schemas.microsoft.com/office/drawing/2014/main" id="{35895E01-B147-CBC7-E764-6409BC8B20BD}"/>
              </a:ext>
            </a:extLst>
          </p:cNvPr>
          <p:cNvSpPr txBox="1"/>
          <p:nvPr/>
        </p:nvSpPr>
        <p:spPr>
          <a:xfrm>
            <a:off x="3246915" y="7491363"/>
            <a:ext cx="17890169" cy="5591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defTabSz="1219168">
              <a:lnSpc>
                <a:spcPct val="100000"/>
              </a:lnSpc>
              <a:spcBef>
                <a:spcPts val="0"/>
              </a:spcBef>
              <a:defRPr sz="6000">
                <a:solidFill>
                  <a:srgbClr val="357189"/>
                </a:solidFill>
                <a:latin typeface="Bw Modelica Light"/>
                <a:ea typeface="Bw Modelica Light"/>
                <a:cs typeface="Bw Modelica Light"/>
                <a:sym typeface="Bw Modelica Light"/>
              </a:defRPr>
            </a:lvl1pPr>
          </a:lstStyle>
          <a:p>
            <a:pPr algn="ctr"/>
            <a:r>
              <a:rPr lang="pt-BR" noProof="0" dirty="0"/>
              <a:t>“No sistema bíblico de dízimos e ofertas, as</a:t>
            </a:r>
          </a:p>
          <a:p>
            <a:pPr algn="ctr"/>
            <a:r>
              <a:rPr lang="pt-BR" noProof="0" dirty="0"/>
              <a:t>quantias pagas por várias pessoas certamente variarão muito, visto serem proporcionais às rendas.” </a:t>
            </a:r>
          </a:p>
          <a:p>
            <a:pPr algn="ctr"/>
            <a:endParaRPr lang="pt-BR" noProof="0" dirty="0"/>
          </a:p>
          <a:p>
            <a:pPr algn="ctr"/>
            <a:r>
              <a:rPr lang="pt-BR" i="1" noProof="0" dirty="0"/>
              <a:t>(Conselhos sobre Mordomia)</a:t>
            </a:r>
          </a:p>
        </p:txBody>
      </p:sp>
    </p:spTree>
    <p:extLst>
      <p:ext uri="{BB962C8B-B14F-4D97-AF65-F5344CB8AC3E}">
        <p14:creationId xmlns:p14="http://schemas.microsoft.com/office/powerpoint/2010/main" val="32624243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3F3963-F0D8-B967-4300-E6F3AD2E6A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103;p3">
            <a:extLst>
              <a:ext uri="{FF2B5EF4-FFF2-40B4-BE49-F238E27FC236}">
                <a16:creationId xmlns:a16="http://schemas.microsoft.com/office/drawing/2014/main" id="{7AEB733F-87C2-6A9C-EE5D-E74C62DD38B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083828" y="-310243"/>
            <a:ext cx="18571025" cy="14336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Add copiar 5.png" descr="Add copiar 5.png">
            <a:extLst>
              <a:ext uri="{FF2B5EF4-FFF2-40B4-BE49-F238E27FC236}">
                <a16:creationId xmlns:a16="http://schemas.microsoft.com/office/drawing/2014/main" id="{943FC755-65F4-221C-A009-C338A851D8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TUDO POR AMOR A ELE.png" descr="TUDO POR AMOR A ELE.png">
            <a:extLst>
              <a:ext uri="{FF2B5EF4-FFF2-40B4-BE49-F238E27FC236}">
                <a16:creationId xmlns:a16="http://schemas.microsoft.com/office/drawing/2014/main" id="{AF407B7F-1D20-75CF-725E-E8CF2EDCC5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26550" y="786772"/>
            <a:ext cx="1843356" cy="155105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APOCALIPSE 14:6-12">
            <a:extLst>
              <a:ext uri="{FF2B5EF4-FFF2-40B4-BE49-F238E27FC236}">
                <a16:creationId xmlns:a16="http://schemas.microsoft.com/office/drawing/2014/main" id="{830F0635-35D9-B804-EB11-A512A3C6EC78}"/>
              </a:ext>
            </a:extLst>
          </p:cNvPr>
          <p:cNvSpPr txBox="1"/>
          <p:nvPr/>
        </p:nvSpPr>
        <p:spPr>
          <a:xfrm>
            <a:off x="2023430" y="4062362"/>
            <a:ext cx="9152570" cy="5591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defTabSz="1219168">
              <a:lnSpc>
                <a:spcPct val="100000"/>
              </a:lnSpc>
              <a:spcBef>
                <a:spcPts val="0"/>
              </a:spcBef>
              <a:defRPr sz="6000">
                <a:solidFill>
                  <a:srgbClr val="357189"/>
                </a:solidFill>
                <a:latin typeface="Bw Modelica Light"/>
                <a:ea typeface="Bw Modelica Light"/>
                <a:cs typeface="Bw Modelica Light"/>
                <a:sym typeface="Bw Modelica Light"/>
              </a:defRPr>
            </a:lvl1pPr>
          </a:lstStyle>
          <a:p>
            <a:r>
              <a:rPr lang="pt-BR" sz="7200" dirty="0">
                <a:solidFill>
                  <a:srgbClr val="EDE7E4"/>
                </a:solidFill>
                <a:latin typeface="Gobold"/>
                <a:sym typeface="Gobold"/>
              </a:rPr>
              <a:t>“Àquele a quem muito foi dado, muito lhe será exigido.” </a:t>
            </a:r>
          </a:p>
          <a:p>
            <a:endParaRPr lang="pt-BR" sz="7200" dirty="0">
              <a:solidFill>
                <a:srgbClr val="EDE7E4"/>
              </a:solidFill>
              <a:latin typeface="Gobold"/>
              <a:sym typeface="Gobold"/>
            </a:endParaRPr>
          </a:p>
          <a:p>
            <a:r>
              <a:rPr lang="pt-BR" sz="7200" dirty="0">
                <a:solidFill>
                  <a:srgbClr val="EDE7E4"/>
                </a:solidFill>
                <a:latin typeface="Gobold"/>
                <a:sym typeface="Gobold"/>
              </a:rPr>
              <a:t>Lucas 12:48</a:t>
            </a:r>
          </a:p>
        </p:txBody>
      </p:sp>
    </p:spTree>
    <p:extLst>
      <p:ext uri="{BB962C8B-B14F-4D97-AF65-F5344CB8AC3E}">
        <p14:creationId xmlns:p14="http://schemas.microsoft.com/office/powerpoint/2010/main" val="417097754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nn_x00fa_merico xmlns="4d66254c-b8c0-4e16-9669-44d49c614d61">0</Ordenn_x00fa_merico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20" ma:contentTypeDescription="Crie um novo documento." ma:contentTypeScope="" ma:versionID="dfbadbed43295591862fb902e03f8251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7fbd3496140c18f16e03a65b6db6119f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Ordenn_x00fa_merico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Ordenn_x00fa_merico" ma:index="25" nillable="true" ma:displayName="Orden númerico" ma:default="0" ma:format="Dropdown" ma:internalName="Ordenn_x00fa_merico" ma:percentage="FALSE">
      <xsd:simpleType>
        <xsd:restriction base="dms:Number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117de4b-53e5-4cd7-9971-ff986aecaefa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D5AC261-E7C0-4407-BF57-DB447D12EC8F}">
  <ds:schemaRefs>
    <ds:schemaRef ds:uri="http://purl.org/dc/terms/"/>
    <ds:schemaRef ds:uri="http://schemas.microsoft.com/office/2006/documentManagement/types"/>
    <ds:schemaRef ds:uri="4d66254c-b8c0-4e16-9669-44d49c614d61"/>
    <ds:schemaRef ds:uri="http://schemas.microsoft.com/office/infopath/2007/PartnerControls"/>
    <ds:schemaRef ds:uri="http://www.w3.org/XML/1998/namespace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cc85661e-698c-471d-81cd-239229bffddc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288F0BF-444C-4B01-B85F-C29247905B6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D679DD8-00CD-489B-A5FF-FB30FE2FF4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d66254c-b8c0-4e16-9669-44d49c614d61"/>
    <ds:schemaRef ds:uri="cc85661e-698c-471d-81cd-239229bffd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452</Words>
  <Application>Microsoft Office PowerPoint</Application>
  <PresentationFormat>Personalizar</PresentationFormat>
  <Paragraphs>44</Paragraphs>
  <Slides>15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19" baseType="lpstr">
      <vt:lpstr>Gobold</vt:lpstr>
      <vt:lpstr>Helvetica Neue</vt:lpstr>
      <vt:lpstr>Helvetica Neue Medium</vt:lpstr>
      <vt:lpstr>21_BasicWhite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DSA - Daiana Belén Escobar</dc:creator>
  <cp:lastModifiedBy>DSA - Daiana Belén Escobar</cp:lastModifiedBy>
  <cp:revision>1</cp:revision>
  <dcterms:modified xsi:type="dcterms:W3CDTF">2026-01-21T00:05:09Z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  <property fmtid="{D5CDD505-2E9C-101B-9397-08002B2CF9AE}" pid="3" name="MediaServiceImageTags">
    <vt:lpwstr/>
  </property>
</Properties>
</file>