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71" r:id="rId6"/>
    <p:sldId id="257" r:id="rId7"/>
    <p:sldId id="258" r:id="rId8"/>
    <p:sldId id="267" r:id="rId9"/>
    <p:sldId id="268" r:id="rId10"/>
    <p:sldId id="269" r:id="rId11"/>
    <p:sldId id="270" r:id="rId12"/>
    <p:sldId id="261" r:id="rId13"/>
    <p:sldId id="266" r:id="rId14"/>
    <p:sldId id="272" r:id="rId15"/>
    <p:sldId id="273" r:id="rId16"/>
    <p:sldId id="274" r:id="rId17"/>
    <p:sldId id="275" r:id="rId18"/>
    <p:sldId id="276" r:id="rId19"/>
    <p:sldId id="278" r:id="rId20"/>
    <p:sldId id="277" r:id="rId21"/>
  </p:sldIdLst>
  <p:sldSz cx="12192000" cy="6858000"/>
  <p:notesSz cx="6858000" cy="9144000"/>
  <p:embeddedFontLst>
    <p:embeddedFont>
      <p:font typeface="Play" panose="020B0604020202020204" charset="0"/>
      <p:regular r:id="rId23"/>
      <p:bold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Roboto Black" panose="02000000000000000000" pitchFamily="2" charset="0"/>
      <p:bold r:id="rId29"/>
      <p:boldItalic r:id="rId30"/>
    </p:embeddedFont>
    <p:embeddedFont>
      <p:font typeface="Roboto Light" panose="02000000000000000000" pitchFamily="2" charset="0"/>
      <p:regular r:id="rId31"/>
      <p:bold r:id="rId32"/>
      <p:italic r:id="rId33"/>
      <p:boldItalic r:id="rId34"/>
    </p:embeddedFont>
    <p:embeddedFont>
      <p:font typeface="Roboto Medium" panose="02000000000000000000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j6uebEjwhRR+cgM5mTZyf+GeEi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18AFF0-2BF1-4F98-9E28-F4465632CD8F}" v="171" dt="2025-12-31T15:35:06.4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customschemas.google.com/relationships/presentationmetadata" Target="metadata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1D57699E-D4E9-4FE7-A335-70708C23E814}"/>
    <pc:docChg chg="undo redo custSel addSld delSld modSld sldOrd">
      <pc:chgData name="DSA - Daiana Belén Escobar" userId="a985d929-ec43-4a68-b2d7-ba722c0a7c2e" providerId="ADAL" clId="{1D57699E-D4E9-4FE7-A335-70708C23E814}" dt="2025-12-31T15:35:06.401" v="789"/>
      <pc:docMkLst>
        <pc:docMk/>
      </pc:docMkLst>
      <pc:sldChg chg="addSp delSp modSp mod modTransition modNotes">
        <pc:chgData name="DSA - Daiana Belén Escobar" userId="a985d929-ec43-4a68-b2d7-ba722c0a7c2e" providerId="ADAL" clId="{1D57699E-D4E9-4FE7-A335-70708C23E814}" dt="2025-12-31T15:34:23.941" v="775"/>
        <pc:sldMkLst>
          <pc:docMk/>
          <pc:sldMk cId="0" sldId="257"/>
        </pc:sldMkLst>
        <pc:spChg chg="mod">
          <ac:chgData name="DSA - Daiana Belén Escobar" userId="a985d929-ec43-4a68-b2d7-ba722c0a7c2e" providerId="ADAL" clId="{1D57699E-D4E9-4FE7-A335-70708C23E814}" dt="2025-12-31T12:32:54.346" v="162" actId="404"/>
          <ac:spMkLst>
            <pc:docMk/>
            <pc:sldMk cId="0" sldId="257"/>
            <ac:spMk id="94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5-12-31T14:15:19.962" v="606" actId="20577"/>
          <ac:spMkLst>
            <pc:docMk/>
            <pc:sldMk cId="0" sldId="257"/>
            <ac:spMk id="95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5-12-31T12:58:46.543" v="247" actId="1076"/>
          <ac:spMkLst>
            <pc:docMk/>
            <pc:sldMk cId="0" sldId="257"/>
            <ac:spMk id="96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5-12-31T12:32:31.103" v="149" actId="1076"/>
          <ac:spMkLst>
            <pc:docMk/>
            <pc:sldMk cId="0" sldId="257"/>
            <ac:spMk id="97" creationId="{00000000-0000-0000-0000-000000000000}"/>
          </ac:spMkLst>
        </pc:spChg>
        <pc:picChg chg="add del">
          <ac:chgData name="DSA - Daiana Belén Escobar" userId="a985d929-ec43-4a68-b2d7-ba722c0a7c2e" providerId="ADAL" clId="{1D57699E-D4E9-4FE7-A335-70708C23E814}" dt="2025-12-31T13:32:52.301" v="394" actId="21"/>
          <ac:picMkLst>
            <pc:docMk/>
            <pc:sldMk cId="0" sldId="257"/>
            <ac:picMk id="93" creationId="{00000000-0000-0000-0000-000000000000}"/>
          </ac:picMkLst>
        </pc:picChg>
      </pc:sldChg>
      <pc:sldChg chg="addSp delSp modSp mod modTransition modNotes">
        <pc:chgData name="DSA - Daiana Belén Escobar" userId="a985d929-ec43-4a68-b2d7-ba722c0a7c2e" providerId="ADAL" clId="{1D57699E-D4E9-4FE7-A335-70708C23E814}" dt="2025-12-31T15:34:26.747" v="776"/>
        <pc:sldMkLst>
          <pc:docMk/>
          <pc:sldMk cId="0" sldId="258"/>
        </pc:sldMkLst>
        <pc:spChg chg="mod">
          <ac:chgData name="DSA - Daiana Belén Escobar" userId="a985d929-ec43-4a68-b2d7-ba722c0a7c2e" providerId="ADAL" clId="{1D57699E-D4E9-4FE7-A335-70708C23E814}" dt="2025-12-31T12:47:24.779" v="185" actId="1076"/>
          <ac:spMkLst>
            <pc:docMk/>
            <pc:sldMk cId="0" sldId="258"/>
            <ac:spMk id="105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5-12-31T12:58:17.878" v="245" actId="108"/>
          <ac:spMkLst>
            <pc:docMk/>
            <pc:sldMk cId="0" sldId="258"/>
            <ac:spMk id="106" creationId="{00000000-0000-0000-0000-000000000000}"/>
          </ac:spMkLst>
        </pc:spChg>
        <pc:picChg chg="add del mod ord">
          <ac:chgData name="DSA - Daiana Belén Escobar" userId="a985d929-ec43-4a68-b2d7-ba722c0a7c2e" providerId="ADAL" clId="{1D57699E-D4E9-4FE7-A335-70708C23E814}" dt="2025-12-31T14:12:31.528" v="553" actId="478"/>
          <ac:picMkLst>
            <pc:docMk/>
            <pc:sldMk cId="0" sldId="258"/>
            <ac:picMk id="3" creationId="{F8BE7383-7E82-D7AF-8AA1-A900A44A9997}"/>
          </ac:picMkLst>
        </pc:picChg>
        <pc:picChg chg="add mod ord">
          <ac:chgData name="DSA - Daiana Belén Escobar" userId="a985d929-ec43-4a68-b2d7-ba722c0a7c2e" providerId="ADAL" clId="{1D57699E-D4E9-4FE7-A335-70708C23E814}" dt="2025-12-31T14:13:38.189" v="602" actId="1076"/>
          <ac:picMkLst>
            <pc:docMk/>
            <pc:sldMk cId="0" sldId="258"/>
            <ac:picMk id="5" creationId="{465ACACA-0C46-1A4F-3AF3-37E9C0F73DBF}"/>
          </ac:picMkLst>
        </pc:picChg>
        <pc:picChg chg="del">
          <ac:chgData name="DSA - Daiana Belén Escobar" userId="a985d929-ec43-4a68-b2d7-ba722c0a7c2e" providerId="ADAL" clId="{1D57699E-D4E9-4FE7-A335-70708C23E814}" dt="2025-12-31T14:06:22.568" v="538" actId="478"/>
          <ac:picMkLst>
            <pc:docMk/>
            <pc:sldMk cId="0" sldId="258"/>
            <ac:picMk id="102" creationId="{00000000-0000-0000-0000-000000000000}"/>
          </ac:picMkLst>
        </pc:picChg>
        <pc:picChg chg="del">
          <ac:chgData name="DSA - Daiana Belén Escobar" userId="a985d929-ec43-4a68-b2d7-ba722c0a7c2e" providerId="ADAL" clId="{1D57699E-D4E9-4FE7-A335-70708C23E814}" dt="2025-12-31T14:06:19.306" v="537" actId="478"/>
          <ac:picMkLst>
            <pc:docMk/>
            <pc:sldMk cId="0" sldId="258"/>
            <ac:picMk id="103" creationId="{00000000-0000-0000-0000-000000000000}"/>
          </ac:picMkLst>
        </pc:picChg>
        <pc:picChg chg="add del mod modCrop">
          <ac:chgData name="DSA - Daiana Belén Escobar" userId="a985d929-ec43-4a68-b2d7-ba722c0a7c2e" providerId="ADAL" clId="{1D57699E-D4E9-4FE7-A335-70708C23E814}" dt="2025-12-31T14:14:55.758" v="605" actId="732"/>
          <ac:picMkLst>
            <pc:docMk/>
            <pc:sldMk cId="0" sldId="258"/>
            <ac:picMk id="104" creationId="{00000000-0000-0000-0000-000000000000}"/>
          </ac:picMkLst>
        </pc:picChg>
      </pc:sldChg>
      <pc:sldChg chg="del">
        <pc:chgData name="DSA - Daiana Belén Escobar" userId="a985d929-ec43-4a68-b2d7-ba722c0a7c2e" providerId="ADAL" clId="{1D57699E-D4E9-4FE7-A335-70708C23E814}" dt="2025-12-31T15:30:47.453" v="766" actId="47"/>
        <pc:sldMkLst>
          <pc:docMk/>
          <pc:sldMk cId="0" sldId="259"/>
        </pc:sldMkLst>
      </pc:sldChg>
      <pc:sldChg chg="del">
        <pc:chgData name="DSA - Daiana Belén Escobar" userId="a985d929-ec43-4a68-b2d7-ba722c0a7c2e" providerId="ADAL" clId="{1D57699E-D4E9-4FE7-A335-70708C23E814}" dt="2025-12-31T15:30:48.501" v="767" actId="47"/>
        <pc:sldMkLst>
          <pc:docMk/>
          <pc:sldMk cId="0" sldId="260"/>
        </pc:sldMkLst>
      </pc:sldChg>
      <pc:sldChg chg="addSp delSp modSp mod ord modTransition modNotes">
        <pc:chgData name="DSA - Daiana Belén Escobar" userId="a985d929-ec43-4a68-b2d7-ba722c0a7c2e" providerId="ADAL" clId="{1D57699E-D4E9-4FE7-A335-70708C23E814}" dt="2025-12-31T15:34:42.532" v="781"/>
        <pc:sldMkLst>
          <pc:docMk/>
          <pc:sldMk cId="0" sldId="261"/>
        </pc:sldMkLst>
        <pc:spChg chg="add mod">
          <ac:chgData name="DSA - Daiana Belén Escobar" userId="a985d929-ec43-4a68-b2d7-ba722c0a7c2e" providerId="ADAL" clId="{1D57699E-D4E9-4FE7-A335-70708C23E814}" dt="2025-12-31T13:56:32.996" v="495" actId="1076"/>
          <ac:spMkLst>
            <pc:docMk/>
            <pc:sldMk cId="0" sldId="261"/>
            <ac:spMk id="2" creationId="{8EAE4145-36D6-7672-B30E-7EDC63C579A1}"/>
          </ac:spMkLst>
        </pc:spChg>
        <pc:spChg chg="del">
          <ac:chgData name="DSA - Daiana Belén Escobar" userId="a985d929-ec43-4a68-b2d7-ba722c0a7c2e" providerId="ADAL" clId="{1D57699E-D4E9-4FE7-A335-70708C23E814}" dt="2025-12-31T13:56:07.840" v="487" actId="478"/>
          <ac:spMkLst>
            <pc:docMk/>
            <pc:sldMk cId="0" sldId="261"/>
            <ac:spMk id="129" creationId="{00000000-0000-0000-0000-000000000000}"/>
          </ac:spMkLst>
        </pc:spChg>
        <pc:spChg chg="del">
          <ac:chgData name="DSA - Daiana Belén Escobar" userId="a985d929-ec43-4a68-b2d7-ba722c0a7c2e" providerId="ADAL" clId="{1D57699E-D4E9-4FE7-A335-70708C23E814}" dt="2025-12-31T13:56:09.868" v="488" actId="478"/>
          <ac:spMkLst>
            <pc:docMk/>
            <pc:sldMk cId="0" sldId="261"/>
            <ac:spMk id="130" creationId="{00000000-0000-0000-0000-000000000000}"/>
          </ac:spMkLst>
        </pc:spChg>
        <pc:picChg chg="add mod ord modCrop">
          <ac:chgData name="DSA - Daiana Belén Escobar" userId="a985d929-ec43-4a68-b2d7-ba722c0a7c2e" providerId="ADAL" clId="{1D57699E-D4E9-4FE7-A335-70708C23E814}" dt="2025-12-31T15:18:44.217" v="726" actId="732"/>
          <ac:picMkLst>
            <pc:docMk/>
            <pc:sldMk cId="0" sldId="261"/>
            <ac:picMk id="4" creationId="{D4D3F7BE-227B-F51C-ABC6-799E8241D46C}"/>
          </ac:picMkLst>
        </pc:picChg>
        <pc:picChg chg="del">
          <ac:chgData name="DSA - Daiana Belén Escobar" userId="a985d929-ec43-4a68-b2d7-ba722c0a7c2e" providerId="ADAL" clId="{1D57699E-D4E9-4FE7-A335-70708C23E814}" dt="2025-12-31T15:16:11.063" v="714" actId="478"/>
          <ac:picMkLst>
            <pc:docMk/>
            <pc:sldMk cId="0" sldId="261"/>
            <ac:picMk id="127" creationId="{00000000-0000-0000-0000-000000000000}"/>
          </ac:picMkLst>
        </pc:picChg>
        <pc:picChg chg="mod">
          <ac:chgData name="DSA - Daiana Belén Escobar" userId="a985d929-ec43-4a68-b2d7-ba722c0a7c2e" providerId="ADAL" clId="{1D57699E-D4E9-4FE7-A335-70708C23E814}" dt="2025-12-31T12:49:39.895" v="204"/>
          <ac:picMkLst>
            <pc:docMk/>
            <pc:sldMk cId="0" sldId="261"/>
            <ac:picMk id="128" creationId="{00000000-0000-0000-0000-000000000000}"/>
          </ac:picMkLst>
        </pc:picChg>
      </pc:sldChg>
      <pc:sldChg chg="modSp del modNotes">
        <pc:chgData name="DSA - Daiana Belén Escobar" userId="a985d929-ec43-4a68-b2d7-ba722c0a7c2e" providerId="ADAL" clId="{1D57699E-D4E9-4FE7-A335-70708C23E814}" dt="2025-12-31T15:30:49.932" v="768" actId="47"/>
        <pc:sldMkLst>
          <pc:docMk/>
          <pc:sldMk cId="0" sldId="262"/>
        </pc:sldMkLst>
        <pc:picChg chg="mod">
          <ac:chgData name="DSA - Daiana Belén Escobar" userId="a985d929-ec43-4a68-b2d7-ba722c0a7c2e" providerId="ADAL" clId="{1D57699E-D4E9-4FE7-A335-70708C23E814}" dt="2025-12-31T12:49:13.966" v="203"/>
          <ac:picMkLst>
            <pc:docMk/>
            <pc:sldMk cId="0" sldId="262"/>
            <ac:picMk id="135" creationId="{00000000-0000-0000-0000-000000000000}"/>
          </ac:picMkLst>
        </pc:picChg>
      </pc:sldChg>
      <pc:sldChg chg="addSp delSp modSp del mod ord modNotes">
        <pc:chgData name="DSA - Daiana Belén Escobar" userId="a985d929-ec43-4a68-b2d7-ba722c0a7c2e" providerId="ADAL" clId="{1D57699E-D4E9-4FE7-A335-70708C23E814}" dt="2025-12-31T13:10:16.351" v="337" actId="47"/>
        <pc:sldMkLst>
          <pc:docMk/>
          <pc:sldMk cId="0" sldId="263"/>
        </pc:sldMkLst>
        <pc:spChg chg="mod">
          <ac:chgData name="DSA - Daiana Belén Escobar" userId="a985d929-ec43-4a68-b2d7-ba722c0a7c2e" providerId="ADAL" clId="{1D57699E-D4E9-4FE7-A335-70708C23E814}" dt="2025-12-31T12:28:58.523" v="121" actId="1076"/>
          <ac:spMkLst>
            <pc:docMk/>
            <pc:sldMk cId="0" sldId="263"/>
            <ac:spMk id="143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5-12-31T12:28:30.372" v="102" actId="1076"/>
          <ac:spMkLst>
            <pc:docMk/>
            <pc:sldMk cId="0" sldId="263"/>
            <ac:spMk id="144" creationId="{00000000-0000-0000-0000-000000000000}"/>
          </ac:spMkLst>
        </pc:spChg>
        <pc:graphicFrameChg chg="add del mod">
          <ac:chgData name="DSA - Daiana Belén Escobar" userId="a985d929-ec43-4a68-b2d7-ba722c0a7c2e" providerId="ADAL" clId="{1D57699E-D4E9-4FE7-A335-70708C23E814}" dt="2025-12-31T12:27:01.672" v="5" actId="478"/>
          <ac:graphicFrameMkLst>
            <pc:docMk/>
            <pc:sldMk cId="0" sldId="263"/>
            <ac:graphicFrameMk id="2" creationId="{8A33F592-5D13-D023-98BC-53BD068A3FD6}"/>
          </ac:graphicFrameMkLst>
        </pc:graphicFrameChg>
        <pc:graphicFrameChg chg="add del mod">
          <ac:chgData name="DSA - Daiana Belén Escobar" userId="a985d929-ec43-4a68-b2d7-ba722c0a7c2e" providerId="ADAL" clId="{1D57699E-D4E9-4FE7-A335-70708C23E814}" dt="2025-12-31T12:27:41.517" v="23" actId="478"/>
          <ac:graphicFrameMkLst>
            <pc:docMk/>
            <pc:sldMk cId="0" sldId="263"/>
            <ac:graphicFrameMk id="3" creationId="{553C24B8-2058-D1FE-A172-DC7EE75EB261}"/>
          </ac:graphicFrameMkLst>
        </pc:graphicFrameChg>
        <pc:picChg chg="mod">
          <ac:chgData name="DSA - Daiana Belén Escobar" userId="a985d929-ec43-4a68-b2d7-ba722c0a7c2e" providerId="ADAL" clId="{1D57699E-D4E9-4FE7-A335-70708C23E814}" dt="2025-12-31T13:05:00.094" v="334"/>
          <ac:picMkLst>
            <pc:docMk/>
            <pc:sldMk cId="0" sldId="263"/>
            <ac:picMk id="142" creationId="{00000000-0000-0000-0000-000000000000}"/>
          </ac:picMkLst>
        </pc:picChg>
      </pc:sldChg>
      <pc:sldChg chg="del">
        <pc:chgData name="DSA - Daiana Belén Escobar" userId="a985d929-ec43-4a68-b2d7-ba722c0a7c2e" providerId="ADAL" clId="{1D57699E-D4E9-4FE7-A335-70708C23E814}" dt="2025-12-31T15:30:51.102" v="769" actId="47"/>
        <pc:sldMkLst>
          <pc:docMk/>
          <pc:sldMk cId="0" sldId="264"/>
        </pc:sldMkLst>
      </pc:sldChg>
      <pc:sldChg chg="del">
        <pc:chgData name="DSA - Daiana Belén Escobar" userId="a985d929-ec43-4a68-b2d7-ba722c0a7c2e" providerId="ADAL" clId="{1D57699E-D4E9-4FE7-A335-70708C23E814}" dt="2025-12-31T15:30:52.134" v="770" actId="47"/>
        <pc:sldMkLst>
          <pc:docMk/>
          <pc:sldMk cId="0" sldId="265"/>
        </pc:sldMkLst>
      </pc:sldChg>
      <pc:sldChg chg="addSp delSp modSp add mod ord modTransition">
        <pc:chgData name="DSA - Daiana Belén Escobar" userId="a985d929-ec43-4a68-b2d7-ba722c0a7c2e" providerId="ADAL" clId="{1D57699E-D4E9-4FE7-A335-70708C23E814}" dt="2025-12-31T15:34:44.801" v="782"/>
        <pc:sldMkLst>
          <pc:docMk/>
          <pc:sldMk cId="3932675275" sldId="266"/>
        </pc:sldMkLst>
        <pc:spChg chg="del mod">
          <ac:chgData name="DSA - Daiana Belén Escobar" userId="a985d929-ec43-4a68-b2d7-ba722c0a7c2e" providerId="ADAL" clId="{1D57699E-D4E9-4FE7-A335-70708C23E814}" dt="2025-12-31T13:56:39.213" v="496" actId="478"/>
          <ac:spMkLst>
            <pc:docMk/>
            <pc:sldMk cId="3932675275" sldId="266"/>
            <ac:spMk id="105" creationId="{3AABF682-81E5-1D2B-DC70-087CEC332E80}"/>
          </ac:spMkLst>
        </pc:spChg>
        <pc:spChg chg="mod">
          <ac:chgData name="DSA - Daiana Belén Escobar" userId="a985d929-ec43-4a68-b2d7-ba722c0a7c2e" providerId="ADAL" clId="{1D57699E-D4E9-4FE7-A335-70708C23E814}" dt="2025-12-31T13:57:05.713" v="503" actId="1076"/>
          <ac:spMkLst>
            <pc:docMk/>
            <pc:sldMk cId="3932675275" sldId="266"/>
            <ac:spMk id="106" creationId="{081585D1-B59C-EF24-5B52-420451A20625}"/>
          </ac:spMkLst>
        </pc:spChg>
        <pc:picChg chg="add mod ord">
          <ac:chgData name="DSA - Daiana Belén Escobar" userId="a985d929-ec43-4a68-b2d7-ba722c0a7c2e" providerId="ADAL" clId="{1D57699E-D4E9-4FE7-A335-70708C23E814}" dt="2025-12-31T13:33:07.898" v="397" actId="171"/>
          <ac:picMkLst>
            <pc:docMk/>
            <pc:sldMk cId="3932675275" sldId="266"/>
            <ac:picMk id="2" creationId="{A3736D43-E491-B951-7F9C-6FA9BBD069F0}"/>
          </ac:picMkLst>
        </pc:picChg>
        <pc:picChg chg="del">
          <ac:chgData name="DSA - Daiana Belén Escobar" userId="a985d929-ec43-4a68-b2d7-ba722c0a7c2e" providerId="ADAL" clId="{1D57699E-D4E9-4FE7-A335-70708C23E814}" dt="2025-12-31T13:33:13.169" v="399" actId="478"/>
          <ac:picMkLst>
            <pc:docMk/>
            <pc:sldMk cId="3932675275" sldId="266"/>
            <ac:picMk id="102" creationId="{92C570B5-469D-65C7-F002-6381F9085C80}"/>
          </ac:picMkLst>
        </pc:picChg>
        <pc:picChg chg="del">
          <ac:chgData name="DSA - Daiana Belén Escobar" userId="a985d929-ec43-4a68-b2d7-ba722c0a7c2e" providerId="ADAL" clId="{1D57699E-D4E9-4FE7-A335-70708C23E814}" dt="2025-12-31T13:33:10.457" v="398" actId="478"/>
          <ac:picMkLst>
            <pc:docMk/>
            <pc:sldMk cId="3932675275" sldId="266"/>
            <ac:picMk id="103" creationId="{BE619507-4BA2-0D5E-2E7B-0339197588C4}"/>
          </ac:picMkLst>
        </pc:picChg>
      </pc:sldChg>
      <pc:sldChg chg="addSp delSp modSp add mod ord modTransition">
        <pc:chgData name="DSA - Daiana Belén Escobar" userId="a985d929-ec43-4a68-b2d7-ba722c0a7c2e" providerId="ADAL" clId="{1D57699E-D4E9-4FE7-A335-70708C23E814}" dt="2025-12-31T15:34:29.842" v="777"/>
        <pc:sldMkLst>
          <pc:docMk/>
          <pc:sldMk cId="1828513003" sldId="267"/>
        </pc:sldMkLst>
        <pc:spChg chg="add mod">
          <ac:chgData name="DSA - Daiana Belén Escobar" userId="a985d929-ec43-4a68-b2d7-ba722c0a7c2e" providerId="ADAL" clId="{1D57699E-D4E9-4FE7-A335-70708C23E814}" dt="2025-12-31T12:56:20.531" v="227" actId="114"/>
          <ac:spMkLst>
            <pc:docMk/>
            <pc:sldMk cId="1828513003" sldId="267"/>
            <ac:spMk id="2" creationId="{9546B583-8A41-1EB8-5588-8CE66DC9CCC3}"/>
          </ac:spMkLst>
        </pc:spChg>
        <pc:spChg chg="add mod">
          <ac:chgData name="DSA - Daiana Belén Escobar" userId="a985d929-ec43-4a68-b2d7-ba722c0a7c2e" providerId="ADAL" clId="{1D57699E-D4E9-4FE7-A335-70708C23E814}" dt="2025-12-31T15:32:47.159" v="772" actId="1076"/>
          <ac:spMkLst>
            <pc:docMk/>
            <pc:sldMk cId="1828513003" sldId="267"/>
            <ac:spMk id="3" creationId="{BC3AA1D7-6A8E-B3AF-CD16-FE39D2D3D4C6}"/>
          </ac:spMkLst>
        </pc:spChg>
        <pc:spChg chg="add mod ord">
          <ac:chgData name="DSA - Daiana Belén Escobar" userId="a985d929-ec43-4a68-b2d7-ba722c0a7c2e" providerId="ADAL" clId="{1D57699E-D4E9-4FE7-A335-70708C23E814}" dt="2025-12-31T12:58:59.350" v="250" actId="171"/>
          <ac:spMkLst>
            <pc:docMk/>
            <pc:sldMk cId="1828513003" sldId="267"/>
            <ac:spMk id="4" creationId="{5E0A639C-FA85-980B-47F0-8F94E768396E}"/>
          </ac:spMkLst>
        </pc:spChg>
        <pc:spChg chg="add mod">
          <ac:chgData name="DSA - Daiana Belén Escobar" userId="a985d929-ec43-4a68-b2d7-ba722c0a7c2e" providerId="ADAL" clId="{1D57699E-D4E9-4FE7-A335-70708C23E814}" dt="2025-12-31T15:32:51.042" v="773" actId="1076"/>
          <ac:spMkLst>
            <pc:docMk/>
            <pc:sldMk cId="1828513003" sldId="267"/>
            <ac:spMk id="5" creationId="{B1240439-72B5-1217-BCAF-8BB7CD70383B}"/>
          </ac:spMkLst>
        </pc:spChg>
        <pc:spChg chg="del">
          <ac:chgData name="DSA - Daiana Belén Escobar" userId="a985d929-ec43-4a68-b2d7-ba722c0a7c2e" providerId="ADAL" clId="{1D57699E-D4E9-4FE7-A335-70708C23E814}" dt="2025-12-31T12:54:25.290" v="210" actId="478"/>
          <ac:spMkLst>
            <pc:docMk/>
            <pc:sldMk cId="1828513003" sldId="267"/>
            <ac:spMk id="136" creationId="{AF735BEA-FC1C-B130-0783-A048A78679A3}"/>
          </ac:spMkLst>
        </pc:spChg>
        <pc:spChg chg="del">
          <ac:chgData name="DSA - Daiana Belén Escobar" userId="a985d929-ec43-4a68-b2d7-ba722c0a7c2e" providerId="ADAL" clId="{1D57699E-D4E9-4FE7-A335-70708C23E814}" dt="2025-12-31T12:54:22.451" v="209" actId="478"/>
          <ac:spMkLst>
            <pc:docMk/>
            <pc:sldMk cId="1828513003" sldId="267"/>
            <ac:spMk id="137" creationId="{476E645C-4C66-C564-996F-75D04906C8F7}"/>
          </ac:spMkLst>
        </pc:spChg>
        <pc:picChg chg="mod">
          <ac:chgData name="DSA - Daiana Belén Escobar" userId="a985d929-ec43-4a68-b2d7-ba722c0a7c2e" providerId="ADAL" clId="{1D57699E-D4E9-4FE7-A335-70708C23E814}" dt="2025-12-31T13:12:19.891" v="351" actId="1076"/>
          <ac:picMkLst>
            <pc:docMk/>
            <pc:sldMk cId="1828513003" sldId="267"/>
            <ac:picMk id="135" creationId="{E0635401-EB63-C004-058B-3484902D8281}"/>
          </ac:picMkLst>
        </pc:picChg>
      </pc:sldChg>
      <pc:sldChg chg="addSp delSp modSp add mod ord modTransition setBg">
        <pc:chgData name="DSA - Daiana Belén Escobar" userId="a985d929-ec43-4a68-b2d7-ba722c0a7c2e" providerId="ADAL" clId="{1D57699E-D4E9-4FE7-A335-70708C23E814}" dt="2025-12-31T15:34:33.203" v="778"/>
        <pc:sldMkLst>
          <pc:docMk/>
          <pc:sldMk cId="4216086440" sldId="268"/>
        </pc:sldMkLst>
        <pc:spChg chg="mod">
          <ac:chgData name="DSA - Daiana Belén Escobar" userId="a985d929-ec43-4a68-b2d7-ba722c0a7c2e" providerId="ADAL" clId="{1D57699E-D4E9-4FE7-A335-70708C23E814}" dt="2025-12-31T14:23:13.504" v="622" actId="26606"/>
          <ac:spMkLst>
            <pc:docMk/>
            <pc:sldMk cId="4216086440" sldId="268"/>
            <ac:spMk id="105" creationId="{A6889418-63F3-529F-2BED-7F51718BEBA6}"/>
          </ac:spMkLst>
        </pc:spChg>
        <pc:spChg chg="mod">
          <ac:chgData name="DSA - Daiana Belén Escobar" userId="a985d929-ec43-4a68-b2d7-ba722c0a7c2e" providerId="ADAL" clId="{1D57699E-D4E9-4FE7-A335-70708C23E814}" dt="2025-12-31T14:23:13.504" v="622" actId="26606"/>
          <ac:spMkLst>
            <pc:docMk/>
            <pc:sldMk cId="4216086440" sldId="268"/>
            <ac:spMk id="106" creationId="{8A510264-8440-4A36-64E2-C4D86DAC8E19}"/>
          </ac:spMkLst>
        </pc:spChg>
        <pc:spChg chg="add del">
          <ac:chgData name="DSA - Daiana Belén Escobar" userId="a985d929-ec43-4a68-b2d7-ba722c0a7c2e" providerId="ADAL" clId="{1D57699E-D4E9-4FE7-A335-70708C23E814}" dt="2025-12-31T14:23:13.504" v="622" actId="26606"/>
          <ac:spMkLst>
            <pc:docMk/>
            <pc:sldMk cId="4216086440" sldId="268"/>
            <ac:spMk id="111" creationId="{B3F59054-3394-4D87-8BD0-A28DCD47F1BC}"/>
          </ac:spMkLst>
        </pc:spChg>
        <pc:spChg chg="add del">
          <ac:chgData name="DSA - Daiana Belén Escobar" userId="a985d929-ec43-4a68-b2d7-ba722c0a7c2e" providerId="ADAL" clId="{1D57699E-D4E9-4FE7-A335-70708C23E814}" dt="2025-12-31T14:23:13.504" v="622" actId="26606"/>
          <ac:spMkLst>
            <pc:docMk/>
            <pc:sldMk cId="4216086440" sldId="268"/>
            <ac:spMk id="113" creationId="{2FE0ABA9-CAF1-4816-837D-5F28AAA08E0A}"/>
          </ac:spMkLst>
        </pc:spChg>
        <pc:spChg chg="add del">
          <ac:chgData name="DSA - Daiana Belén Escobar" userId="a985d929-ec43-4a68-b2d7-ba722c0a7c2e" providerId="ADAL" clId="{1D57699E-D4E9-4FE7-A335-70708C23E814}" dt="2025-12-31T14:23:13.504" v="622" actId="26606"/>
          <ac:spMkLst>
            <pc:docMk/>
            <pc:sldMk cId="4216086440" sldId="268"/>
            <ac:spMk id="115" creationId="{BC8B9C14-70F0-4F42-85FF-0DD3D5A585A5}"/>
          </ac:spMkLst>
        </pc:spChg>
        <pc:spChg chg="add del">
          <ac:chgData name="DSA - Daiana Belén Escobar" userId="a985d929-ec43-4a68-b2d7-ba722c0a7c2e" providerId="ADAL" clId="{1D57699E-D4E9-4FE7-A335-70708C23E814}" dt="2025-12-31T14:23:13.504" v="622" actId="26606"/>
          <ac:spMkLst>
            <pc:docMk/>
            <pc:sldMk cId="4216086440" sldId="268"/>
            <ac:spMk id="117" creationId="{98DE6C44-43F8-4DE4-AB81-66853FFEA09A}"/>
          </ac:spMkLst>
        </pc:spChg>
        <pc:spChg chg="add del">
          <ac:chgData name="DSA - Daiana Belén Escobar" userId="a985d929-ec43-4a68-b2d7-ba722c0a7c2e" providerId="ADAL" clId="{1D57699E-D4E9-4FE7-A335-70708C23E814}" dt="2025-12-31T14:23:13.504" v="622" actId="26606"/>
          <ac:spMkLst>
            <pc:docMk/>
            <pc:sldMk cId="4216086440" sldId="268"/>
            <ac:spMk id="119" creationId="{2409529B-9B56-4F10-BE4D-F934DB89E57E}"/>
          </ac:spMkLst>
        </pc:spChg>
        <pc:picChg chg="add del mod ord">
          <ac:chgData name="DSA - Daiana Belén Escobar" userId="a985d929-ec43-4a68-b2d7-ba722c0a7c2e" providerId="ADAL" clId="{1D57699E-D4E9-4FE7-A335-70708C23E814}" dt="2025-12-31T14:23:44.284" v="628" actId="478"/>
          <ac:picMkLst>
            <pc:docMk/>
            <pc:sldMk cId="4216086440" sldId="268"/>
            <ac:picMk id="3" creationId="{7A652708-442A-F84F-B6CF-A3E1EB58D634}"/>
          </ac:picMkLst>
        </pc:picChg>
        <pc:picChg chg="add mod ord">
          <ac:chgData name="DSA - Daiana Belén Escobar" userId="a985d929-ec43-4a68-b2d7-ba722c0a7c2e" providerId="ADAL" clId="{1D57699E-D4E9-4FE7-A335-70708C23E814}" dt="2025-12-31T14:24:03.504" v="630" actId="1076"/>
          <ac:picMkLst>
            <pc:docMk/>
            <pc:sldMk cId="4216086440" sldId="268"/>
            <ac:picMk id="5" creationId="{45DE503D-0A61-FF15-E45D-225B0808BDFD}"/>
          </ac:picMkLst>
        </pc:picChg>
        <pc:picChg chg="del">
          <ac:chgData name="DSA - Daiana Belén Escobar" userId="a985d929-ec43-4a68-b2d7-ba722c0a7c2e" providerId="ADAL" clId="{1D57699E-D4E9-4FE7-A335-70708C23E814}" dt="2025-12-31T14:21:31.438" v="607" actId="478"/>
          <ac:picMkLst>
            <pc:docMk/>
            <pc:sldMk cId="4216086440" sldId="268"/>
            <ac:picMk id="102" creationId="{2FE78F25-6538-82E0-8B38-86C17E00D44E}"/>
          </ac:picMkLst>
        </pc:picChg>
        <pc:picChg chg="del">
          <ac:chgData name="DSA - Daiana Belén Escobar" userId="a985d929-ec43-4a68-b2d7-ba722c0a7c2e" providerId="ADAL" clId="{1D57699E-D4E9-4FE7-A335-70708C23E814}" dt="2025-12-31T14:21:33.336" v="608" actId="478"/>
          <ac:picMkLst>
            <pc:docMk/>
            <pc:sldMk cId="4216086440" sldId="268"/>
            <ac:picMk id="103" creationId="{AA0FC69B-5E31-10FB-823D-F24C739289A1}"/>
          </ac:picMkLst>
        </pc:picChg>
        <pc:picChg chg="mod">
          <ac:chgData name="DSA - Daiana Belén Escobar" userId="a985d929-ec43-4a68-b2d7-ba722c0a7c2e" providerId="ADAL" clId="{1D57699E-D4E9-4FE7-A335-70708C23E814}" dt="2025-12-31T14:24:34.224" v="632" actId="14100"/>
          <ac:picMkLst>
            <pc:docMk/>
            <pc:sldMk cId="4216086440" sldId="268"/>
            <ac:picMk id="104" creationId="{9080DEB0-0BFC-1C99-BB59-597083266B2D}"/>
          </ac:picMkLst>
        </pc:picChg>
      </pc:sldChg>
      <pc:sldChg chg="addSp delSp modSp add mod ord modTransition modAnim">
        <pc:chgData name="DSA - Daiana Belén Escobar" userId="a985d929-ec43-4a68-b2d7-ba722c0a7c2e" providerId="ADAL" clId="{1D57699E-D4E9-4FE7-A335-70708C23E814}" dt="2025-12-31T15:34:36.266" v="779"/>
        <pc:sldMkLst>
          <pc:docMk/>
          <pc:sldMk cId="770180846" sldId="269"/>
        </pc:sldMkLst>
        <pc:spChg chg="add mod">
          <ac:chgData name="DSA - Daiana Belén Escobar" userId="a985d929-ec43-4a68-b2d7-ba722c0a7c2e" providerId="ADAL" clId="{1D57699E-D4E9-4FE7-A335-70708C23E814}" dt="2025-12-31T13:04:34.585" v="330" actId="113"/>
          <ac:spMkLst>
            <pc:docMk/>
            <pc:sldMk cId="770180846" sldId="269"/>
            <ac:spMk id="2" creationId="{6E0E390C-8F3C-D546-0026-5D11E1A10F93}"/>
          </ac:spMkLst>
        </pc:spChg>
        <pc:spChg chg="mod">
          <ac:chgData name="DSA - Daiana Belén Escobar" userId="a985d929-ec43-4a68-b2d7-ba722c0a7c2e" providerId="ADAL" clId="{1D57699E-D4E9-4FE7-A335-70708C23E814}" dt="2025-12-31T13:01:31.903" v="287" actId="1076"/>
          <ac:spMkLst>
            <pc:docMk/>
            <pc:sldMk cId="770180846" sldId="269"/>
            <ac:spMk id="121" creationId="{6BDEDD2E-089A-636A-BF1D-BE52390CF775}"/>
          </ac:spMkLst>
        </pc:spChg>
        <pc:spChg chg="mod">
          <ac:chgData name="DSA - Daiana Belén Escobar" userId="a985d929-ec43-4a68-b2d7-ba722c0a7c2e" providerId="ADAL" clId="{1D57699E-D4E9-4FE7-A335-70708C23E814}" dt="2025-12-31T13:04:27.956" v="327" actId="113"/>
          <ac:spMkLst>
            <pc:docMk/>
            <pc:sldMk cId="770180846" sldId="269"/>
            <ac:spMk id="122" creationId="{000A5A29-C900-6251-6BB0-FF6864773A47}"/>
          </ac:spMkLst>
        </pc:spChg>
        <pc:picChg chg="add del mod ord">
          <ac:chgData name="DSA - Daiana Belén Escobar" userId="a985d929-ec43-4a68-b2d7-ba722c0a7c2e" providerId="ADAL" clId="{1D57699E-D4E9-4FE7-A335-70708C23E814}" dt="2025-12-31T14:42:37.418" v="653" actId="478"/>
          <ac:picMkLst>
            <pc:docMk/>
            <pc:sldMk cId="770180846" sldId="269"/>
            <ac:picMk id="4" creationId="{1E6A3AD8-0F3D-BE9B-239B-628795273790}"/>
          </ac:picMkLst>
        </pc:picChg>
        <pc:picChg chg="add mod ord modCrop">
          <ac:chgData name="DSA - Daiana Belén Escobar" userId="a985d929-ec43-4a68-b2d7-ba722c0a7c2e" providerId="ADAL" clId="{1D57699E-D4E9-4FE7-A335-70708C23E814}" dt="2025-12-31T14:44:52.393" v="667" actId="1076"/>
          <ac:picMkLst>
            <pc:docMk/>
            <pc:sldMk cId="770180846" sldId="269"/>
            <ac:picMk id="5" creationId="{D5C0242D-EFF7-1F91-A9AC-763B08CBFAF6}"/>
          </ac:picMkLst>
        </pc:picChg>
        <pc:picChg chg="del">
          <ac:chgData name="DSA - Daiana Belén Escobar" userId="a985d929-ec43-4a68-b2d7-ba722c0a7c2e" providerId="ADAL" clId="{1D57699E-D4E9-4FE7-A335-70708C23E814}" dt="2025-12-31T14:33:35.422" v="633" actId="478"/>
          <ac:picMkLst>
            <pc:docMk/>
            <pc:sldMk cId="770180846" sldId="269"/>
            <ac:picMk id="119" creationId="{724617B2-541F-1643-DF78-CB24B7B1FEFB}"/>
          </ac:picMkLst>
        </pc:picChg>
        <pc:picChg chg="mod modCrop">
          <ac:chgData name="DSA - Daiana Belén Escobar" userId="a985d929-ec43-4a68-b2d7-ba722c0a7c2e" providerId="ADAL" clId="{1D57699E-D4E9-4FE7-A335-70708C23E814}" dt="2025-12-31T14:44:04.084" v="664" actId="732"/>
          <ac:picMkLst>
            <pc:docMk/>
            <pc:sldMk cId="770180846" sldId="269"/>
            <ac:picMk id="120" creationId="{2088F923-AF4E-0F0E-5F71-43F31CCA6DC0}"/>
          </ac:picMkLst>
        </pc:picChg>
      </pc:sldChg>
      <pc:sldChg chg="addSp delSp modSp add mod ord modTransition modAnim">
        <pc:chgData name="DSA - Daiana Belén Escobar" userId="a985d929-ec43-4a68-b2d7-ba722c0a7c2e" providerId="ADAL" clId="{1D57699E-D4E9-4FE7-A335-70708C23E814}" dt="2025-12-31T15:34:39.321" v="780"/>
        <pc:sldMkLst>
          <pc:docMk/>
          <pc:sldMk cId="2710206603" sldId="270"/>
        </pc:sldMkLst>
        <pc:spChg chg="add mod">
          <ac:chgData name="DSA - Daiana Belén Escobar" userId="a985d929-ec43-4a68-b2d7-ba722c0a7c2e" providerId="ADAL" clId="{1D57699E-D4E9-4FE7-A335-70708C23E814}" dt="2025-12-31T13:03:46.461" v="322" actId="1076"/>
          <ac:spMkLst>
            <pc:docMk/>
            <pc:sldMk cId="2710206603" sldId="270"/>
            <ac:spMk id="2" creationId="{84C0B0B0-1A84-34DB-237B-4B349CD4F27A}"/>
          </ac:spMkLst>
        </pc:spChg>
        <pc:spChg chg="add mod">
          <ac:chgData name="DSA - Daiana Belén Escobar" userId="a985d929-ec43-4a68-b2d7-ba722c0a7c2e" providerId="ADAL" clId="{1D57699E-D4E9-4FE7-A335-70708C23E814}" dt="2025-12-31T13:03:46.461" v="322" actId="1076"/>
          <ac:spMkLst>
            <pc:docMk/>
            <pc:sldMk cId="2710206603" sldId="270"/>
            <ac:spMk id="3" creationId="{4B0AA39A-EFBB-66FA-E39A-E6C57197C144}"/>
          </ac:spMkLst>
        </pc:spChg>
        <pc:spChg chg="mod">
          <ac:chgData name="DSA - Daiana Belén Escobar" userId="a985d929-ec43-4a68-b2d7-ba722c0a7c2e" providerId="ADAL" clId="{1D57699E-D4E9-4FE7-A335-70708C23E814}" dt="2025-12-31T13:02:19.093" v="296"/>
          <ac:spMkLst>
            <pc:docMk/>
            <pc:sldMk cId="2710206603" sldId="270"/>
            <ac:spMk id="113" creationId="{0E1817BE-43F8-B04A-7A7C-CAFDE22E883A}"/>
          </ac:spMkLst>
        </pc:spChg>
        <pc:spChg chg="mod">
          <ac:chgData name="DSA - Daiana Belén Escobar" userId="a985d929-ec43-4a68-b2d7-ba722c0a7c2e" providerId="ADAL" clId="{1D57699E-D4E9-4FE7-A335-70708C23E814}" dt="2025-12-31T13:03:46.461" v="322" actId="1076"/>
          <ac:spMkLst>
            <pc:docMk/>
            <pc:sldMk cId="2710206603" sldId="270"/>
            <ac:spMk id="114" creationId="{5FA2C87C-CAFE-EFBC-5800-B246B46900AE}"/>
          </ac:spMkLst>
        </pc:spChg>
        <pc:picChg chg="add del mod">
          <ac:chgData name="DSA - Daiana Belén Escobar" userId="a985d929-ec43-4a68-b2d7-ba722c0a7c2e" providerId="ADAL" clId="{1D57699E-D4E9-4FE7-A335-70708C23E814}" dt="2025-12-31T14:42:08.113" v="646" actId="21"/>
          <ac:picMkLst>
            <pc:docMk/>
            <pc:sldMk cId="2710206603" sldId="270"/>
            <ac:picMk id="5" creationId="{D5C0242D-EFF7-1F91-A9AC-763B08CBFAF6}"/>
          </ac:picMkLst>
        </pc:picChg>
        <pc:picChg chg="add mod ord modCrop">
          <ac:chgData name="DSA - Daiana Belén Escobar" userId="a985d929-ec43-4a68-b2d7-ba722c0a7c2e" providerId="ADAL" clId="{1D57699E-D4E9-4FE7-A335-70708C23E814}" dt="2025-12-31T14:51:06.821" v="684" actId="1076"/>
          <ac:picMkLst>
            <pc:docMk/>
            <pc:sldMk cId="2710206603" sldId="270"/>
            <ac:picMk id="7" creationId="{8DDA7D02-9741-917E-D56F-5302B02356D2}"/>
          </ac:picMkLst>
        </pc:picChg>
        <pc:picChg chg="del">
          <ac:chgData name="DSA - Daiana Belén Escobar" userId="a985d929-ec43-4a68-b2d7-ba722c0a7c2e" providerId="ADAL" clId="{1D57699E-D4E9-4FE7-A335-70708C23E814}" dt="2025-12-31T14:49:17.414" v="671" actId="478"/>
          <ac:picMkLst>
            <pc:docMk/>
            <pc:sldMk cId="2710206603" sldId="270"/>
            <ac:picMk id="111" creationId="{CA375696-FA98-8C53-8F08-E87F9DD28D20}"/>
          </ac:picMkLst>
        </pc:picChg>
        <pc:picChg chg="mod">
          <ac:chgData name="DSA - Daiana Belén Escobar" userId="a985d929-ec43-4a68-b2d7-ba722c0a7c2e" providerId="ADAL" clId="{1D57699E-D4E9-4FE7-A335-70708C23E814}" dt="2025-12-31T14:50:52.769" v="683" actId="1076"/>
          <ac:picMkLst>
            <pc:docMk/>
            <pc:sldMk cId="2710206603" sldId="270"/>
            <ac:picMk id="112" creationId="{65017CE6-3B07-58E0-256F-F272E9964A93}"/>
          </ac:picMkLst>
        </pc:picChg>
      </pc:sldChg>
      <pc:sldChg chg="modSp add modTransition">
        <pc:chgData name="DSA - Daiana Belén Escobar" userId="a985d929-ec43-4a68-b2d7-ba722c0a7c2e" providerId="ADAL" clId="{1D57699E-D4E9-4FE7-A335-70708C23E814}" dt="2025-12-31T15:34:17.256" v="774"/>
        <pc:sldMkLst>
          <pc:docMk/>
          <pc:sldMk cId="735625215" sldId="271"/>
        </pc:sldMkLst>
        <pc:picChg chg="mod">
          <ac:chgData name="DSA - Daiana Belén Escobar" userId="a985d929-ec43-4a68-b2d7-ba722c0a7c2e" providerId="ADAL" clId="{1D57699E-D4E9-4FE7-A335-70708C23E814}" dt="2025-12-31T13:10:06.764" v="336"/>
          <ac:picMkLst>
            <pc:docMk/>
            <pc:sldMk cId="735625215" sldId="271"/>
            <ac:picMk id="142" creationId="{CCCB09D3-3060-4AC3-5E90-0A5370AA2307}"/>
          </ac:picMkLst>
        </pc:picChg>
      </pc:sldChg>
      <pc:sldChg chg="addSp delSp modSp add mod modTransition">
        <pc:chgData name="DSA - Daiana Belén Escobar" userId="a985d929-ec43-4a68-b2d7-ba722c0a7c2e" providerId="ADAL" clId="{1D57699E-D4E9-4FE7-A335-70708C23E814}" dt="2025-12-31T15:34:47.832" v="783"/>
        <pc:sldMkLst>
          <pc:docMk/>
          <pc:sldMk cId="3209962637" sldId="272"/>
        </pc:sldMkLst>
        <pc:spChg chg="add del mod">
          <ac:chgData name="DSA - Daiana Belén Escobar" userId="a985d929-ec43-4a68-b2d7-ba722c0a7c2e" providerId="ADAL" clId="{1D57699E-D4E9-4FE7-A335-70708C23E814}" dt="2025-12-31T13:56:53.373" v="500" actId="478"/>
          <ac:spMkLst>
            <pc:docMk/>
            <pc:sldMk cId="3209962637" sldId="272"/>
            <ac:spMk id="3" creationId="{F11EC3F1-6929-D32A-8F48-196A58094DCF}"/>
          </ac:spMkLst>
        </pc:spChg>
        <pc:spChg chg="del">
          <ac:chgData name="DSA - Daiana Belén Escobar" userId="a985d929-ec43-4a68-b2d7-ba722c0a7c2e" providerId="ADAL" clId="{1D57699E-D4E9-4FE7-A335-70708C23E814}" dt="2025-12-31T13:34:53.037" v="419" actId="478"/>
          <ac:spMkLst>
            <pc:docMk/>
            <pc:sldMk cId="3209962637" sldId="272"/>
            <ac:spMk id="105" creationId="{ED2FB230-17DD-0705-E820-F865DB186FB8}"/>
          </ac:spMkLst>
        </pc:spChg>
        <pc:spChg chg="mod">
          <ac:chgData name="DSA - Daiana Belén Escobar" userId="a985d929-ec43-4a68-b2d7-ba722c0a7c2e" providerId="ADAL" clId="{1D57699E-D4E9-4FE7-A335-70708C23E814}" dt="2025-12-31T13:56:59.663" v="502" actId="1076"/>
          <ac:spMkLst>
            <pc:docMk/>
            <pc:sldMk cId="3209962637" sldId="272"/>
            <ac:spMk id="106" creationId="{6961CC8F-18AC-10E4-804B-C7248D70FD0D}"/>
          </ac:spMkLst>
        </pc:spChg>
      </pc:sldChg>
      <pc:sldChg chg="addSp delSp modSp add del mod setBg">
        <pc:chgData name="DSA - Daiana Belén Escobar" userId="a985d929-ec43-4a68-b2d7-ba722c0a7c2e" providerId="ADAL" clId="{1D57699E-D4E9-4FE7-A335-70708C23E814}" dt="2025-12-31T13:12:09.686" v="349" actId="47"/>
        <pc:sldMkLst>
          <pc:docMk/>
          <pc:sldMk cId="3957604576" sldId="272"/>
        </pc:sldMkLst>
        <pc:spChg chg="mod">
          <ac:chgData name="DSA - Daiana Belén Escobar" userId="a985d929-ec43-4a68-b2d7-ba722c0a7c2e" providerId="ADAL" clId="{1D57699E-D4E9-4FE7-A335-70708C23E814}" dt="2025-12-31T13:10:45.488" v="343" actId="26606"/>
          <ac:spMkLst>
            <pc:docMk/>
            <pc:sldMk cId="3957604576" sldId="272"/>
            <ac:spMk id="143" creationId="{DAC75009-1714-691D-E08E-C4420E6211FF}"/>
          </ac:spMkLst>
        </pc:spChg>
        <pc:spChg chg="mod">
          <ac:chgData name="DSA - Daiana Belén Escobar" userId="a985d929-ec43-4a68-b2d7-ba722c0a7c2e" providerId="ADAL" clId="{1D57699E-D4E9-4FE7-A335-70708C23E814}" dt="2025-12-31T13:10:45.488" v="343" actId="26606"/>
          <ac:spMkLst>
            <pc:docMk/>
            <pc:sldMk cId="3957604576" sldId="272"/>
            <ac:spMk id="144" creationId="{7F236C70-EC5E-3B79-CEE8-6168FC4B07AA}"/>
          </ac:spMkLst>
        </pc:spChg>
        <pc:spChg chg="add del">
          <ac:chgData name="DSA - Daiana Belén Escobar" userId="a985d929-ec43-4a68-b2d7-ba722c0a7c2e" providerId="ADAL" clId="{1D57699E-D4E9-4FE7-A335-70708C23E814}" dt="2025-12-31T13:10:45.488" v="343" actId="26606"/>
          <ac:spMkLst>
            <pc:docMk/>
            <pc:sldMk cId="3957604576" sldId="272"/>
            <ac:spMk id="149" creationId="{27BDFED6-6E33-4606-AFE2-886ADB1C018E}"/>
          </ac:spMkLst>
        </pc:spChg>
        <pc:spChg chg="add del">
          <ac:chgData name="DSA - Daiana Belén Escobar" userId="a985d929-ec43-4a68-b2d7-ba722c0a7c2e" providerId="ADAL" clId="{1D57699E-D4E9-4FE7-A335-70708C23E814}" dt="2025-12-31T13:10:45.488" v="343" actId="26606"/>
          <ac:spMkLst>
            <pc:docMk/>
            <pc:sldMk cId="3957604576" sldId="272"/>
            <ac:spMk id="151" creationId="{890DEF05-784E-4B61-89E4-04C4ECF4E5A0}"/>
          </ac:spMkLst>
        </pc:spChg>
        <pc:picChg chg="add mod ord">
          <ac:chgData name="DSA - Daiana Belén Escobar" userId="a985d929-ec43-4a68-b2d7-ba722c0a7c2e" providerId="ADAL" clId="{1D57699E-D4E9-4FE7-A335-70708C23E814}" dt="2025-12-31T13:11:48.957" v="348" actId="14100"/>
          <ac:picMkLst>
            <pc:docMk/>
            <pc:sldMk cId="3957604576" sldId="272"/>
            <ac:picMk id="2" creationId="{7860E259-2D1A-E644-8331-75ED9EEBFD56}"/>
          </ac:picMkLst>
        </pc:picChg>
        <pc:picChg chg="mod">
          <ac:chgData name="DSA - Daiana Belén Escobar" userId="a985d929-ec43-4a68-b2d7-ba722c0a7c2e" providerId="ADAL" clId="{1D57699E-D4E9-4FE7-A335-70708C23E814}" dt="2025-12-31T13:10:45.488" v="343" actId="26606"/>
          <ac:picMkLst>
            <pc:docMk/>
            <pc:sldMk cId="3957604576" sldId="272"/>
            <ac:picMk id="142" creationId="{EC9495E1-807F-94DA-D492-92BD53829EBD}"/>
          </ac:picMkLst>
        </pc:picChg>
        <pc:cxnChg chg="add del">
          <ac:chgData name="DSA - Daiana Belén Escobar" userId="a985d929-ec43-4a68-b2d7-ba722c0a7c2e" providerId="ADAL" clId="{1D57699E-D4E9-4FE7-A335-70708C23E814}" dt="2025-12-31T13:10:45.488" v="343" actId="26606"/>
          <ac:cxnSpMkLst>
            <pc:docMk/>
            <pc:sldMk cId="3957604576" sldId="272"/>
            <ac:cxnSpMk id="153" creationId="{C41BAEC7-F7B0-4224-8B18-8F74B7D87F0B}"/>
          </ac:cxnSpMkLst>
        </pc:cxnChg>
      </pc:sldChg>
      <pc:sldChg chg="delSp modSp add mod modTransition">
        <pc:chgData name="DSA - Daiana Belén Escobar" userId="a985d929-ec43-4a68-b2d7-ba722c0a7c2e" providerId="ADAL" clId="{1D57699E-D4E9-4FE7-A335-70708C23E814}" dt="2025-12-31T15:34:51.306" v="784"/>
        <pc:sldMkLst>
          <pc:docMk/>
          <pc:sldMk cId="1022983828" sldId="273"/>
        </pc:sldMkLst>
        <pc:spChg chg="del">
          <ac:chgData name="DSA - Daiana Belén Escobar" userId="a985d929-ec43-4a68-b2d7-ba722c0a7c2e" providerId="ADAL" clId="{1D57699E-D4E9-4FE7-A335-70708C23E814}" dt="2025-12-31T13:57:10.133" v="504" actId="478"/>
          <ac:spMkLst>
            <pc:docMk/>
            <pc:sldMk cId="1022983828" sldId="273"/>
            <ac:spMk id="3" creationId="{3C25421C-1CD3-374B-40C4-BEED986A70DD}"/>
          </ac:spMkLst>
        </pc:spChg>
        <pc:spChg chg="mod">
          <ac:chgData name="DSA - Daiana Belén Escobar" userId="a985d929-ec43-4a68-b2d7-ba722c0a7c2e" providerId="ADAL" clId="{1D57699E-D4E9-4FE7-A335-70708C23E814}" dt="2025-12-31T13:57:24.907" v="507" actId="1076"/>
          <ac:spMkLst>
            <pc:docMk/>
            <pc:sldMk cId="1022983828" sldId="273"/>
            <ac:spMk id="106" creationId="{F92E7577-05D3-3985-59BF-27E19E60593F}"/>
          </ac:spMkLst>
        </pc:spChg>
      </pc:sldChg>
      <pc:sldChg chg="addSp delSp modSp add mod modTransition">
        <pc:chgData name="DSA - Daiana Belén Escobar" userId="a985d929-ec43-4a68-b2d7-ba722c0a7c2e" providerId="ADAL" clId="{1D57699E-D4E9-4FE7-A335-70708C23E814}" dt="2025-12-31T15:34:55.282" v="785"/>
        <pc:sldMkLst>
          <pc:docMk/>
          <pc:sldMk cId="1586831378" sldId="274"/>
        </pc:sldMkLst>
        <pc:spChg chg="del">
          <ac:chgData name="DSA - Daiana Belén Escobar" userId="a985d929-ec43-4a68-b2d7-ba722c0a7c2e" providerId="ADAL" clId="{1D57699E-D4E9-4FE7-A335-70708C23E814}" dt="2025-12-31T13:57:32.030" v="508" actId="478"/>
          <ac:spMkLst>
            <pc:docMk/>
            <pc:sldMk cId="1586831378" sldId="274"/>
            <ac:spMk id="3" creationId="{DD09E5BA-2AB9-7A5A-D99A-FC18362671F3}"/>
          </ac:spMkLst>
        </pc:spChg>
        <pc:spChg chg="mod">
          <ac:chgData name="DSA - Daiana Belén Escobar" userId="a985d929-ec43-4a68-b2d7-ba722c0a7c2e" providerId="ADAL" clId="{1D57699E-D4E9-4FE7-A335-70708C23E814}" dt="2025-12-31T15:15:11.429" v="713" actId="20577"/>
          <ac:spMkLst>
            <pc:docMk/>
            <pc:sldMk cId="1586831378" sldId="274"/>
            <ac:spMk id="106" creationId="{FFA337AF-22BC-4D4E-9CFA-B73F9E410996}"/>
          </ac:spMkLst>
        </pc:spChg>
        <pc:picChg chg="del">
          <ac:chgData name="DSA - Daiana Belén Escobar" userId="a985d929-ec43-4a68-b2d7-ba722c0a7c2e" providerId="ADAL" clId="{1D57699E-D4E9-4FE7-A335-70708C23E814}" dt="2025-12-31T15:13:05.341" v="701" actId="478"/>
          <ac:picMkLst>
            <pc:docMk/>
            <pc:sldMk cId="1586831378" sldId="274"/>
            <ac:picMk id="2" creationId="{F55A5F92-629F-5085-3920-421C33C66F09}"/>
          </ac:picMkLst>
        </pc:picChg>
        <pc:picChg chg="add del mod ord">
          <ac:chgData name="DSA - Daiana Belén Escobar" userId="a985d929-ec43-4a68-b2d7-ba722c0a7c2e" providerId="ADAL" clId="{1D57699E-D4E9-4FE7-A335-70708C23E814}" dt="2025-12-31T15:28:22.157" v="727" actId="478"/>
          <ac:picMkLst>
            <pc:docMk/>
            <pc:sldMk cId="1586831378" sldId="274"/>
            <ac:picMk id="5" creationId="{9613CBBE-CC32-91B2-73D2-831A0B95E6FD}"/>
          </ac:picMkLst>
        </pc:picChg>
        <pc:picChg chg="add mod ord">
          <ac:chgData name="DSA - Daiana Belén Escobar" userId="a985d929-ec43-4a68-b2d7-ba722c0a7c2e" providerId="ADAL" clId="{1D57699E-D4E9-4FE7-A335-70708C23E814}" dt="2025-12-31T15:28:59.558" v="764" actId="1076"/>
          <ac:picMkLst>
            <pc:docMk/>
            <pc:sldMk cId="1586831378" sldId="274"/>
            <ac:picMk id="7" creationId="{80B090FE-BE76-0820-954F-9B4D430C8166}"/>
          </ac:picMkLst>
        </pc:picChg>
        <pc:picChg chg="mod modCrop">
          <ac:chgData name="DSA - Daiana Belén Escobar" userId="a985d929-ec43-4a68-b2d7-ba722c0a7c2e" providerId="ADAL" clId="{1D57699E-D4E9-4FE7-A335-70708C23E814}" dt="2025-12-31T15:29:23.234" v="765" actId="732"/>
          <ac:picMkLst>
            <pc:docMk/>
            <pc:sldMk cId="1586831378" sldId="274"/>
            <ac:picMk id="104" creationId="{4AEAFFC1-5FB6-0D22-074B-D72A330CE69E}"/>
          </ac:picMkLst>
        </pc:picChg>
      </pc:sldChg>
      <pc:sldChg chg="delSp modSp add mod ord modTransition">
        <pc:chgData name="DSA - Daiana Belén Escobar" userId="a985d929-ec43-4a68-b2d7-ba722c0a7c2e" providerId="ADAL" clId="{1D57699E-D4E9-4FE7-A335-70708C23E814}" dt="2025-12-31T15:34:58.072" v="786"/>
        <pc:sldMkLst>
          <pc:docMk/>
          <pc:sldMk cId="293047840" sldId="275"/>
        </pc:sldMkLst>
        <pc:spChg chg="del">
          <ac:chgData name="DSA - Daiana Belén Escobar" userId="a985d929-ec43-4a68-b2d7-ba722c0a7c2e" providerId="ADAL" clId="{1D57699E-D4E9-4FE7-A335-70708C23E814}" dt="2025-12-31T13:57:40.459" v="511" actId="478"/>
          <ac:spMkLst>
            <pc:docMk/>
            <pc:sldMk cId="293047840" sldId="275"/>
            <ac:spMk id="3" creationId="{46B3CB39-FCC7-B21F-0423-A616CCA75E00}"/>
          </ac:spMkLst>
        </pc:spChg>
        <pc:spChg chg="mod">
          <ac:chgData name="DSA - Daiana Belén Escobar" userId="a985d929-ec43-4a68-b2d7-ba722c0a7c2e" providerId="ADAL" clId="{1D57699E-D4E9-4FE7-A335-70708C23E814}" dt="2025-12-31T13:57:47.625" v="513" actId="1076"/>
          <ac:spMkLst>
            <pc:docMk/>
            <pc:sldMk cId="293047840" sldId="275"/>
            <ac:spMk id="106" creationId="{A3507224-BE17-CDB4-4307-1D807D9A4DD8}"/>
          </ac:spMkLst>
        </pc:spChg>
      </pc:sldChg>
      <pc:sldChg chg="addSp delSp modSp add mod ord modTransition">
        <pc:chgData name="DSA - Daiana Belén Escobar" userId="a985d929-ec43-4a68-b2d7-ba722c0a7c2e" providerId="ADAL" clId="{1D57699E-D4E9-4FE7-A335-70708C23E814}" dt="2025-12-31T15:35:00.695" v="787"/>
        <pc:sldMkLst>
          <pc:docMk/>
          <pc:sldMk cId="2163934390" sldId="276"/>
        </pc:sldMkLst>
        <pc:spChg chg="del">
          <ac:chgData name="DSA - Daiana Belén Escobar" userId="a985d929-ec43-4a68-b2d7-ba722c0a7c2e" providerId="ADAL" clId="{1D57699E-D4E9-4FE7-A335-70708C23E814}" dt="2025-12-31T13:57:53.783" v="514" actId="478"/>
          <ac:spMkLst>
            <pc:docMk/>
            <pc:sldMk cId="2163934390" sldId="276"/>
            <ac:spMk id="3" creationId="{5B67D14F-BC0C-0FF4-8F8C-A1836F30472E}"/>
          </ac:spMkLst>
        </pc:spChg>
        <pc:spChg chg="add mod">
          <ac:chgData name="DSA - Daiana Belén Escobar" userId="a985d929-ec43-4a68-b2d7-ba722c0a7c2e" providerId="ADAL" clId="{1D57699E-D4E9-4FE7-A335-70708C23E814}" dt="2025-12-31T15:10:41.176" v="693" actId="1076"/>
          <ac:spMkLst>
            <pc:docMk/>
            <pc:sldMk cId="2163934390" sldId="276"/>
            <ac:spMk id="4" creationId="{63FDA6CC-87A0-FE27-306A-BB4DE0C2CDBA}"/>
          </ac:spMkLst>
        </pc:spChg>
        <pc:spChg chg="add mod">
          <ac:chgData name="DSA - Daiana Belén Escobar" userId="a985d929-ec43-4a68-b2d7-ba722c0a7c2e" providerId="ADAL" clId="{1D57699E-D4E9-4FE7-A335-70708C23E814}" dt="2025-12-31T15:10:33.171" v="691" actId="1076"/>
          <ac:spMkLst>
            <pc:docMk/>
            <pc:sldMk cId="2163934390" sldId="276"/>
            <ac:spMk id="5" creationId="{1FAEF523-7330-AB06-994D-852EE5F09B00}"/>
          </ac:spMkLst>
        </pc:spChg>
        <pc:spChg chg="mod">
          <ac:chgData name="DSA - Daiana Belén Escobar" userId="a985d929-ec43-4a68-b2d7-ba722c0a7c2e" providerId="ADAL" clId="{1D57699E-D4E9-4FE7-A335-70708C23E814}" dt="2025-12-31T15:10:36.422" v="692" actId="1076"/>
          <ac:spMkLst>
            <pc:docMk/>
            <pc:sldMk cId="2163934390" sldId="276"/>
            <ac:spMk id="106" creationId="{2790537C-79A2-A53B-8A23-0485482AEF58}"/>
          </ac:spMkLst>
        </pc:spChg>
        <pc:picChg chg="del">
          <ac:chgData name="DSA - Daiana Belén Escobar" userId="a985d929-ec43-4a68-b2d7-ba722c0a7c2e" providerId="ADAL" clId="{1D57699E-D4E9-4FE7-A335-70708C23E814}" dt="2025-12-31T15:10:07.462" v="685" actId="478"/>
          <ac:picMkLst>
            <pc:docMk/>
            <pc:sldMk cId="2163934390" sldId="276"/>
            <ac:picMk id="2" creationId="{F1268D86-C7F5-379A-883D-545C2EB0FD21}"/>
          </ac:picMkLst>
        </pc:picChg>
        <pc:picChg chg="add mod ord">
          <ac:chgData name="DSA - Daiana Belén Escobar" userId="a985d929-ec43-4a68-b2d7-ba722c0a7c2e" providerId="ADAL" clId="{1D57699E-D4E9-4FE7-A335-70708C23E814}" dt="2025-12-31T15:10:15.146" v="688" actId="167"/>
          <ac:picMkLst>
            <pc:docMk/>
            <pc:sldMk cId="2163934390" sldId="276"/>
            <ac:picMk id="6" creationId="{1933A87E-7BB8-A691-4324-21F13B97CCD0}"/>
          </ac:picMkLst>
        </pc:picChg>
        <pc:picChg chg="add mod ord">
          <ac:chgData name="DSA - Daiana Belén Escobar" userId="a985d929-ec43-4a68-b2d7-ba722c0a7c2e" providerId="ADAL" clId="{1D57699E-D4E9-4FE7-A335-70708C23E814}" dt="2025-12-31T15:11:22.069" v="700" actId="167"/>
          <ac:picMkLst>
            <pc:docMk/>
            <pc:sldMk cId="2163934390" sldId="276"/>
            <ac:picMk id="8" creationId="{39988E3A-3C0E-1532-49AE-6242F148E941}"/>
          </ac:picMkLst>
        </pc:picChg>
        <pc:picChg chg="del">
          <ac:chgData name="DSA - Daiana Belén Escobar" userId="a985d929-ec43-4a68-b2d7-ba722c0a7c2e" providerId="ADAL" clId="{1D57699E-D4E9-4FE7-A335-70708C23E814}" dt="2025-12-31T15:10:10.848" v="686" actId="478"/>
          <ac:picMkLst>
            <pc:docMk/>
            <pc:sldMk cId="2163934390" sldId="276"/>
            <ac:picMk id="104" creationId="{4754E1CB-F4E3-A42F-DEF0-0A2A94F6F9C5}"/>
          </ac:picMkLst>
        </pc:picChg>
      </pc:sldChg>
      <pc:sldChg chg="add ord modTransition">
        <pc:chgData name="DSA - Daiana Belén Escobar" userId="a985d929-ec43-4a68-b2d7-ba722c0a7c2e" providerId="ADAL" clId="{1D57699E-D4E9-4FE7-A335-70708C23E814}" dt="2025-12-31T15:35:06.401" v="789"/>
        <pc:sldMkLst>
          <pc:docMk/>
          <pc:sldMk cId="801093977" sldId="277"/>
        </pc:sldMkLst>
      </pc:sldChg>
      <pc:sldChg chg="delSp modSp add mod ord modTransition">
        <pc:chgData name="DSA - Daiana Belén Escobar" userId="a985d929-ec43-4a68-b2d7-ba722c0a7c2e" providerId="ADAL" clId="{1D57699E-D4E9-4FE7-A335-70708C23E814}" dt="2025-12-31T15:35:03.794" v="788"/>
        <pc:sldMkLst>
          <pc:docMk/>
          <pc:sldMk cId="3184411522" sldId="278"/>
        </pc:sldMkLst>
        <pc:spChg chg="del">
          <ac:chgData name="DSA - Daiana Belén Escobar" userId="a985d929-ec43-4a68-b2d7-ba722c0a7c2e" providerId="ADAL" clId="{1D57699E-D4E9-4FE7-A335-70708C23E814}" dt="2025-12-31T13:59:35.275" v="524" actId="478"/>
          <ac:spMkLst>
            <pc:docMk/>
            <pc:sldMk cId="3184411522" sldId="278"/>
            <ac:spMk id="2" creationId="{43E79473-77F0-B4B7-7C62-68BF2601598B}"/>
          </ac:spMkLst>
        </pc:spChg>
        <pc:spChg chg="mod">
          <ac:chgData name="DSA - Daiana Belén Escobar" userId="a985d929-ec43-4a68-b2d7-ba722c0a7c2e" providerId="ADAL" clId="{1D57699E-D4E9-4FE7-A335-70708C23E814}" dt="2025-12-31T14:00:28.486" v="536" actId="1076"/>
          <ac:spMkLst>
            <pc:docMk/>
            <pc:sldMk cId="3184411522" sldId="278"/>
            <ac:spMk id="3" creationId="{ACDC4C23-6FEE-78B5-98CD-11D4B322E226}"/>
          </ac:spMkLst>
        </pc:spChg>
        <pc:spChg chg="del">
          <ac:chgData name="DSA - Daiana Belén Escobar" userId="a985d929-ec43-4a68-b2d7-ba722c0a7c2e" providerId="ADAL" clId="{1D57699E-D4E9-4FE7-A335-70708C23E814}" dt="2025-12-31T13:59:33.389" v="523" actId="478"/>
          <ac:spMkLst>
            <pc:docMk/>
            <pc:sldMk cId="3184411522" sldId="278"/>
            <ac:spMk id="4" creationId="{5BE21AE7-1B77-77ED-0C1D-30C0B2DE43D8}"/>
          </ac:spMkLst>
        </pc:spChg>
        <pc:spChg chg="del">
          <ac:chgData name="DSA - Daiana Belén Escobar" userId="a985d929-ec43-4a68-b2d7-ba722c0a7c2e" providerId="ADAL" clId="{1D57699E-D4E9-4FE7-A335-70708C23E814}" dt="2025-12-31T13:59:37.226" v="525" actId="478"/>
          <ac:spMkLst>
            <pc:docMk/>
            <pc:sldMk cId="3184411522" sldId="278"/>
            <ac:spMk id="5" creationId="{82A9E7B6-7082-01F4-32C5-6B4BDE6183F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4A5D3E20-0404-784F-7B00-8A3E57B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>
            <a:extLst>
              <a:ext uri="{FF2B5EF4-FFF2-40B4-BE49-F238E27FC236}">
                <a16:creationId xmlns:a16="http://schemas.microsoft.com/office/drawing/2014/main" id="{04EEF699-1A18-40F6-7E46-800D5E52C2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>
            <a:extLst>
              <a:ext uri="{FF2B5EF4-FFF2-40B4-BE49-F238E27FC236}">
                <a16:creationId xmlns:a16="http://schemas.microsoft.com/office/drawing/2014/main" id="{281EA343-A9CA-771F-64ED-060D804846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3137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6FF12563-0B5D-30F6-6A42-2620BEDE4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>
            <a:extLst>
              <a:ext uri="{FF2B5EF4-FFF2-40B4-BE49-F238E27FC236}">
                <a16:creationId xmlns:a16="http://schemas.microsoft.com/office/drawing/2014/main" id="{D837B214-BEEB-DB8C-2BF7-FC46ACFDCD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>
            <a:extLst>
              <a:ext uri="{FF2B5EF4-FFF2-40B4-BE49-F238E27FC236}">
                <a16:creationId xmlns:a16="http://schemas.microsoft.com/office/drawing/2014/main" id="{A24AA6FB-2DEE-8F1A-83AE-E7304E96E4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795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D9A3A373-B64B-EA2F-4C95-35770C0FA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>
            <a:extLst>
              <a:ext uri="{FF2B5EF4-FFF2-40B4-BE49-F238E27FC236}">
                <a16:creationId xmlns:a16="http://schemas.microsoft.com/office/drawing/2014/main" id="{29160FF0-4594-22B8-81FA-5D8CBAEDBD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>
            <a:extLst>
              <a:ext uri="{FF2B5EF4-FFF2-40B4-BE49-F238E27FC236}">
                <a16:creationId xmlns:a16="http://schemas.microsoft.com/office/drawing/2014/main" id="{EDED325C-BBC6-FE5E-0D65-9B07EE75FC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9680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72FCDC4F-D215-A6A4-B298-5069BF4AA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>
            <a:extLst>
              <a:ext uri="{FF2B5EF4-FFF2-40B4-BE49-F238E27FC236}">
                <a16:creationId xmlns:a16="http://schemas.microsoft.com/office/drawing/2014/main" id="{79542BC8-2EC4-0215-66F5-527AF34605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>
            <a:extLst>
              <a:ext uri="{FF2B5EF4-FFF2-40B4-BE49-F238E27FC236}">
                <a16:creationId xmlns:a16="http://schemas.microsoft.com/office/drawing/2014/main" id="{BD59644E-CAF7-83E7-EBB5-48E988D70B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0153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A8EFA04C-DF5E-838D-1B96-2948A6100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>
            <a:extLst>
              <a:ext uri="{FF2B5EF4-FFF2-40B4-BE49-F238E27FC236}">
                <a16:creationId xmlns:a16="http://schemas.microsoft.com/office/drawing/2014/main" id="{8B9ECB23-6653-632D-136E-7D5B964AE5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>
            <a:extLst>
              <a:ext uri="{FF2B5EF4-FFF2-40B4-BE49-F238E27FC236}">
                <a16:creationId xmlns:a16="http://schemas.microsoft.com/office/drawing/2014/main" id="{20BA3474-E4A6-E972-EA69-A4611CFA0E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5089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E07101B0-3797-3F9A-6D77-D596E312F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>
            <a:extLst>
              <a:ext uri="{FF2B5EF4-FFF2-40B4-BE49-F238E27FC236}">
                <a16:creationId xmlns:a16="http://schemas.microsoft.com/office/drawing/2014/main" id="{FB19A565-53E2-AFDC-926E-3C62C8D9E8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>
            <a:extLst>
              <a:ext uri="{FF2B5EF4-FFF2-40B4-BE49-F238E27FC236}">
                <a16:creationId xmlns:a16="http://schemas.microsoft.com/office/drawing/2014/main" id="{BCE8E26F-974F-8BE5-7B1E-42754694AC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3458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>
          <a:extLst>
            <a:ext uri="{FF2B5EF4-FFF2-40B4-BE49-F238E27FC236}">
              <a16:creationId xmlns:a16="http://schemas.microsoft.com/office/drawing/2014/main" id="{35A14794-7263-9CCF-122B-F23C989A4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>
            <a:extLst>
              <a:ext uri="{FF2B5EF4-FFF2-40B4-BE49-F238E27FC236}">
                <a16:creationId xmlns:a16="http://schemas.microsoft.com/office/drawing/2014/main" id="{739682A8-AE45-D1D0-C30D-B97150B5C7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>
            <a:extLst>
              <a:ext uri="{FF2B5EF4-FFF2-40B4-BE49-F238E27FC236}">
                <a16:creationId xmlns:a16="http://schemas.microsoft.com/office/drawing/2014/main" id="{A3DE6535-46E7-73DA-92EE-E2D6731BBD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7325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96C6419B-8370-CBAF-310C-C23016190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81E1F378-312B-6C81-295C-C3863945F5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7D8E63B7-F455-7A46-279D-C209E5AD71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7246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2AACCE67-ACEE-0862-0A98-8A41FBBE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>
            <a:extLst>
              <a:ext uri="{FF2B5EF4-FFF2-40B4-BE49-F238E27FC236}">
                <a16:creationId xmlns:a16="http://schemas.microsoft.com/office/drawing/2014/main" id="{D38E927F-8D71-A386-CD33-EA4C1DA0DD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:notes">
            <a:extLst>
              <a:ext uri="{FF2B5EF4-FFF2-40B4-BE49-F238E27FC236}">
                <a16:creationId xmlns:a16="http://schemas.microsoft.com/office/drawing/2014/main" id="{951B0F4D-F83B-E1C9-3707-5A8C61CFB4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1174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>
          <a:extLst>
            <a:ext uri="{FF2B5EF4-FFF2-40B4-BE49-F238E27FC236}">
              <a16:creationId xmlns:a16="http://schemas.microsoft.com/office/drawing/2014/main" id="{B2FC5D79-C792-B9CC-8E13-76062775A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>
            <a:extLst>
              <a:ext uri="{FF2B5EF4-FFF2-40B4-BE49-F238E27FC236}">
                <a16:creationId xmlns:a16="http://schemas.microsoft.com/office/drawing/2014/main" id="{9BB6D7AF-E32A-99D7-10CF-4D9ADED958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>
            <a:extLst>
              <a:ext uri="{FF2B5EF4-FFF2-40B4-BE49-F238E27FC236}">
                <a16:creationId xmlns:a16="http://schemas.microsoft.com/office/drawing/2014/main" id="{FAFEE4B6-535E-2211-0F61-F6530F9BC8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7093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296E29C4-03B3-0CEB-6951-0C342A3DE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>
            <a:extLst>
              <a:ext uri="{FF2B5EF4-FFF2-40B4-BE49-F238E27FC236}">
                <a16:creationId xmlns:a16="http://schemas.microsoft.com/office/drawing/2014/main" id="{656FB531-5A37-7AFF-EAA9-C3A10BDB5A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>
            <a:extLst>
              <a:ext uri="{FF2B5EF4-FFF2-40B4-BE49-F238E27FC236}">
                <a16:creationId xmlns:a16="http://schemas.microsoft.com/office/drawing/2014/main" id="{0294F6D2-FFDB-DFAB-D628-04E3625421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6630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>
          <a:extLst>
            <a:ext uri="{FF2B5EF4-FFF2-40B4-BE49-F238E27FC236}">
              <a16:creationId xmlns:a16="http://schemas.microsoft.com/office/drawing/2014/main" id="{E0AE1B02-CA8F-4E66-EF61-2DA6AF33E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>
            <a:extLst>
              <a:ext uri="{FF2B5EF4-FFF2-40B4-BE49-F238E27FC236}">
                <a16:creationId xmlns:a16="http://schemas.microsoft.com/office/drawing/2014/main" id="{94FA613A-0CAB-2370-AACD-EC138F0CB9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>
            <a:extLst>
              <a:ext uri="{FF2B5EF4-FFF2-40B4-BE49-F238E27FC236}">
                <a16:creationId xmlns:a16="http://schemas.microsoft.com/office/drawing/2014/main" id="{53B84B2A-1DC1-0362-ADB7-551D258CD2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3008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>
          <a:extLst>
            <a:ext uri="{FF2B5EF4-FFF2-40B4-BE49-F238E27FC236}">
              <a16:creationId xmlns:a16="http://schemas.microsoft.com/office/drawing/2014/main" id="{1BAB7857-06B5-4B84-3EFC-851FFA647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>
            <a:extLst>
              <a:ext uri="{FF2B5EF4-FFF2-40B4-BE49-F238E27FC236}">
                <a16:creationId xmlns:a16="http://schemas.microsoft.com/office/drawing/2014/main" id="{0F4B3CB7-689D-B932-BAB5-9A64375FF6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>
            <a:extLst>
              <a:ext uri="{FF2B5EF4-FFF2-40B4-BE49-F238E27FC236}">
                <a16:creationId xmlns:a16="http://schemas.microsoft.com/office/drawing/2014/main" id="{E017C7DF-803C-0F96-2361-0DDCF3AAB7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5590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title="Prancheta 1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Prancheta 01.png"/>
          <p:cNvPicPr preferRelativeResize="0"/>
          <p:nvPr/>
        </p:nvPicPr>
        <p:blipFill rotWithShape="1">
          <a:blip r:embed="rId5">
            <a:alphaModFix/>
          </a:blip>
          <a:srcRect l="27024" t="33977" r="32343" b="56374"/>
          <a:stretch/>
        </p:blipFill>
        <p:spPr>
          <a:xfrm>
            <a:off x="3169577" y="499775"/>
            <a:ext cx="5369717" cy="71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title="Prancheta 02.png"/>
          <p:cNvPicPr preferRelativeResize="0"/>
          <p:nvPr/>
        </p:nvPicPr>
        <p:blipFill rotWithShape="1">
          <a:blip r:embed="rId6">
            <a:alphaModFix/>
          </a:blip>
          <a:srcRect l="21598" t="42447" r="22548" b="42729"/>
          <a:stretch/>
        </p:blipFill>
        <p:spPr>
          <a:xfrm>
            <a:off x="2853050" y="962485"/>
            <a:ext cx="6364723" cy="95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title="Prancheta 03.png"/>
          <p:cNvPicPr preferRelativeResize="0"/>
          <p:nvPr/>
        </p:nvPicPr>
        <p:blipFill rotWithShape="1">
          <a:blip r:embed="rId7">
            <a:alphaModFix/>
          </a:blip>
          <a:srcRect l="40129" t="57375" r="42002" b="31436"/>
          <a:stretch/>
        </p:blipFill>
        <p:spPr>
          <a:xfrm>
            <a:off x="4821308" y="1792008"/>
            <a:ext cx="2697835" cy="950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755BB6B5-1CDC-B7B1-51E8-EA54F005C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">
            <a:extLst>
              <a:ext uri="{FF2B5EF4-FFF2-40B4-BE49-F238E27FC236}">
                <a16:creationId xmlns:a16="http://schemas.microsoft.com/office/drawing/2014/main" id="{1C9DBC84-5BF6-6651-EA07-CD0F26E25C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93;p2">
            <a:extLst>
              <a:ext uri="{FF2B5EF4-FFF2-40B4-BE49-F238E27FC236}">
                <a16:creationId xmlns:a16="http://schemas.microsoft.com/office/drawing/2014/main" id="{A3736D43-E491-B951-7F9C-6FA9BBD069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081585D1-B59C-EF24-5B52-420451A20625}"/>
              </a:ext>
            </a:extLst>
          </p:cNvPr>
          <p:cNvSpPr txBox="1"/>
          <p:nvPr/>
        </p:nvSpPr>
        <p:spPr>
          <a:xfrm>
            <a:off x="1145988" y="1474639"/>
            <a:ext cx="8919172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Luta desigual: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800" b="1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“É o egoísmo o mais forte e mais generalizado dos impulsos humanos; a luta da alma entre a simpatia [pelos outros] e a cobiça é uma luta desigual; pois ao passo que o egoísmo é a paixão mais forte, o amor e a beneficência são frequentemente os mais fracos, e, em regra, o mal ganha a vitória”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pt-BR" sz="2400" b="0" i="1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Conselhos sobre Mordomia</a:t>
            </a:r>
            <a:r>
              <a:rPr lang="pt-BR" sz="24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p. 15).</a:t>
            </a:r>
            <a:endParaRPr sz="24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3267527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0C7F0EF4-EC87-D80A-8F1E-DCEF0D26F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">
            <a:extLst>
              <a:ext uri="{FF2B5EF4-FFF2-40B4-BE49-F238E27FC236}">
                <a16:creationId xmlns:a16="http://schemas.microsoft.com/office/drawing/2014/main" id="{AFBD1A8B-1BCB-1E8F-7215-4321E7522E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93;p2">
            <a:extLst>
              <a:ext uri="{FF2B5EF4-FFF2-40B4-BE49-F238E27FC236}">
                <a16:creationId xmlns:a16="http://schemas.microsoft.com/office/drawing/2014/main" id="{C736F5D6-B655-5646-D42D-C8E6E8FC8F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6961CC8F-18AC-10E4-804B-C7248D70FD0D}"/>
              </a:ext>
            </a:extLst>
          </p:cNvPr>
          <p:cNvSpPr txBox="1"/>
          <p:nvPr/>
        </p:nvSpPr>
        <p:spPr>
          <a:xfrm>
            <a:off x="1126938" y="1259195"/>
            <a:ext cx="10078496" cy="4339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Seguir impulsos é perigoso: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800" b="1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“Portanto, em nosso trabalho e nas nossas dádivas à causa de Deus, não é seguro ser dominado pelos sentimentos ou pelo impulso. [...] Se somos controlados pelo impulso ou mera simpatia humana, então, nos poucos casos em que nossos esforços em prol dos outros são pagos com a ingratidão, ou em que nossas dádivas são mal-usadas ou dissipadas, bastará para congelar as fontes da beneficência”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pt-BR" sz="2400" b="0" i="1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Conselhos sobre Mordomia</a:t>
            </a:r>
            <a:r>
              <a:rPr lang="pt-BR" sz="24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p. 15, 16).</a:t>
            </a:r>
            <a:endParaRPr sz="24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20996263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57EA5CFB-44F9-A9EF-2258-13E605915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">
            <a:extLst>
              <a:ext uri="{FF2B5EF4-FFF2-40B4-BE49-F238E27FC236}">
                <a16:creationId xmlns:a16="http://schemas.microsoft.com/office/drawing/2014/main" id="{6344E95C-6D03-4AB8-3BC1-2B2DEDE75C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93;p2">
            <a:extLst>
              <a:ext uri="{FF2B5EF4-FFF2-40B4-BE49-F238E27FC236}">
                <a16:creationId xmlns:a16="http://schemas.microsoft.com/office/drawing/2014/main" id="{B63CE327-BE5F-B609-4D16-67E6CA7F0C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F92E7577-05D3-3985-59BF-27E19E60593F}"/>
              </a:ext>
            </a:extLst>
          </p:cNvPr>
          <p:cNvSpPr txBox="1"/>
          <p:nvPr/>
        </p:nvSpPr>
        <p:spPr>
          <a:xfrm>
            <a:off x="1123426" y="1474639"/>
            <a:ext cx="10078496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Por que os pedidos se multiplicam?: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800" b="1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“Muitos do povo de Deus estão em perigo de ser enredados pela mundanidade e cobiça. Deveriam compreender que a Sua misericórdia é que multiplica os pedidos de seus meios. Têm que ser-lhes apresentados objetivos que estimulem a beneficência, ou do contrário não poderão imitar o caráter do grande Exemplo”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pt-BR" sz="2400" b="0" i="1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Conselhos sobre Mordomia</a:t>
            </a:r>
            <a:r>
              <a:rPr lang="pt-BR" sz="24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p. 8).</a:t>
            </a:r>
            <a:endParaRPr sz="24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2298382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2078CF69-9D31-337F-7E62-258BC0B50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essoas sentadas e comendo&#10;&#10;O conteúdo gerado por IA pode estar incorreto.">
            <a:extLst>
              <a:ext uri="{FF2B5EF4-FFF2-40B4-BE49-F238E27FC236}">
                <a16:creationId xmlns:a16="http://schemas.microsoft.com/office/drawing/2014/main" id="{80B090FE-BE76-0820-954F-9B4D430C8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72" y="-110390"/>
            <a:ext cx="10287000" cy="6858000"/>
          </a:xfrm>
          <a:prstGeom prst="rect">
            <a:avLst/>
          </a:prstGeom>
        </p:spPr>
      </p:pic>
      <p:pic>
        <p:nvPicPr>
          <p:cNvPr id="104" name="Google Shape;104;p3">
            <a:extLst>
              <a:ext uri="{FF2B5EF4-FFF2-40B4-BE49-F238E27FC236}">
                <a16:creationId xmlns:a16="http://schemas.microsoft.com/office/drawing/2014/main" id="{4AEAFFC1-5FB6-0D22-074B-D72A330CE69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739"/>
          <a:stretch>
            <a:fillRect/>
          </a:stretch>
        </p:blipFill>
        <p:spPr>
          <a:xfrm>
            <a:off x="0" y="-438150"/>
            <a:ext cx="12192000" cy="7296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FFA337AF-22BC-4D4E-9CFA-B73F9E410996}"/>
              </a:ext>
            </a:extLst>
          </p:cNvPr>
          <p:cNvSpPr txBox="1"/>
          <p:nvPr/>
        </p:nvSpPr>
        <p:spPr>
          <a:xfrm>
            <a:off x="1117413" y="1659305"/>
            <a:ext cx="6902637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Impedimentos para a entrega: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800" b="1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Tememos fazer entregas porque envolvem SACRIFÍCIOS e RISCOS. Mas quando resolvemos não correr riscos, ou não fazer sacrifícios, escolhemos não conhecer o poder de Deus; não ajudar aos outros; não crescer na fé e na graça.</a:t>
            </a:r>
            <a:endParaRPr sz="24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8683137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32C75560-33C7-69CB-7BB8-263569A4E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">
            <a:extLst>
              <a:ext uri="{FF2B5EF4-FFF2-40B4-BE49-F238E27FC236}">
                <a16:creationId xmlns:a16="http://schemas.microsoft.com/office/drawing/2014/main" id="{22C26838-D54E-25EE-37FA-FEF8A1EC00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93;p2">
            <a:extLst>
              <a:ext uri="{FF2B5EF4-FFF2-40B4-BE49-F238E27FC236}">
                <a16:creationId xmlns:a16="http://schemas.microsoft.com/office/drawing/2014/main" id="{33640409-F3E4-4D50-620D-78393E03E6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A3507224-BE17-CDB4-4307-1D807D9A4DD8}"/>
              </a:ext>
            </a:extLst>
          </p:cNvPr>
          <p:cNvSpPr txBox="1"/>
          <p:nvPr/>
        </p:nvSpPr>
        <p:spPr>
          <a:xfrm>
            <a:off x="1126938" y="2120970"/>
            <a:ext cx="7950387" cy="261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Qual deve ser a prioridade da entrega?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2800" b="1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“Mas buscai, pois, em primeiro lugar, o seu reino e a sua justiça, e todas as outras coisas vos serão acrescentadas”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pt-BR" sz="2400" b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Mateus 6:33</a:t>
            </a:r>
            <a:r>
              <a:rPr lang="pt-BR" sz="24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).</a:t>
            </a:r>
            <a:endParaRPr sz="24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9304784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563EFA68-D34D-CF27-E636-54288EB6F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Homem deitado no chão&#10;&#10;O conteúdo gerado por IA pode estar incorreto.">
            <a:extLst>
              <a:ext uri="{FF2B5EF4-FFF2-40B4-BE49-F238E27FC236}">
                <a16:creationId xmlns:a16="http://schemas.microsoft.com/office/drawing/2014/main" id="{39988E3A-3C0E-1532-49AE-6242F148E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3989"/>
            <a:ext cx="6743700" cy="9633857"/>
          </a:xfrm>
          <a:prstGeom prst="rect">
            <a:avLst/>
          </a:prstGeom>
        </p:spPr>
      </p:pic>
      <p:pic>
        <p:nvPicPr>
          <p:cNvPr id="6" name="Google Shape;128;p6">
            <a:extLst>
              <a:ext uri="{FF2B5EF4-FFF2-40B4-BE49-F238E27FC236}">
                <a16:creationId xmlns:a16="http://schemas.microsoft.com/office/drawing/2014/main" id="{1933A87E-7BB8-A691-4324-21F13B97CC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2790537C-79A2-A53B-8A23-0485482AEF58}"/>
              </a:ext>
            </a:extLst>
          </p:cNvPr>
          <p:cNvSpPr txBox="1"/>
          <p:nvPr/>
        </p:nvSpPr>
        <p:spPr>
          <a:xfrm>
            <a:off x="6051363" y="920993"/>
            <a:ext cx="588346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Nossa motivação para a entrega - Certeza de que o Senhor cuida de nossas necessidades: </a:t>
            </a:r>
          </a:p>
        </p:txBody>
      </p:sp>
      <p:sp>
        <p:nvSpPr>
          <p:cNvPr id="4" name="Google Shape;106;p3">
            <a:extLst>
              <a:ext uri="{FF2B5EF4-FFF2-40B4-BE49-F238E27FC236}">
                <a16:creationId xmlns:a16="http://schemas.microsoft.com/office/drawing/2014/main" id="{63FDA6CC-87A0-FE27-306A-BB4DE0C2CDBA}"/>
              </a:ext>
            </a:extLst>
          </p:cNvPr>
          <p:cNvSpPr txBox="1"/>
          <p:nvPr/>
        </p:nvSpPr>
        <p:spPr>
          <a:xfrm>
            <a:off x="6051363" y="2728654"/>
            <a:ext cx="588346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“Entrega o teu caminho ao Senhor, confia Nele, e o mais Ele fará” (Salmo 37:5).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" name="Google Shape;106;p3">
            <a:extLst>
              <a:ext uri="{FF2B5EF4-FFF2-40B4-BE49-F238E27FC236}">
                <a16:creationId xmlns:a16="http://schemas.microsoft.com/office/drawing/2014/main" id="{1FAEF523-7330-AB06-994D-852EE5F09B00}"/>
              </a:ext>
            </a:extLst>
          </p:cNvPr>
          <p:cNvSpPr txBox="1"/>
          <p:nvPr/>
        </p:nvSpPr>
        <p:spPr>
          <a:xfrm>
            <a:off x="5981417" y="4323978"/>
            <a:ext cx="588346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“O mundo passa bem como a sua concupiscência; aquele, porém que faz a vontade de Deus permanece eternamente” (1 João 2:17).</a:t>
            </a:r>
            <a:endParaRPr sz="24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16393439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>
          <a:extLst>
            <a:ext uri="{FF2B5EF4-FFF2-40B4-BE49-F238E27FC236}">
              <a16:creationId xmlns:a16="http://schemas.microsoft.com/office/drawing/2014/main" id="{1F3F8C6C-7824-9798-797F-D66AC4EE9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7">
            <a:extLst>
              <a:ext uri="{FF2B5EF4-FFF2-40B4-BE49-F238E27FC236}">
                <a16:creationId xmlns:a16="http://schemas.microsoft.com/office/drawing/2014/main" id="{2E74B55D-FA53-5736-7288-03A1D942098F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5;p2">
            <a:extLst>
              <a:ext uri="{FF2B5EF4-FFF2-40B4-BE49-F238E27FC236}">
                <a16:creationId xmlns:a16="http://schemas.microsoft.com/office/drawing/2014/main" id="{ACDC4C23-6FEE-78B5-98CD-11D4B322E226}"/>
              </a:ext>
            </a:extLst>
          </p:cNvPr>
          <p:cNvSpPr txBox="1"/>
          <p:nvPr/>
        </p:nvSpPr>
        <p:spPr>
          <a:xfrm>
            <a:off x="2214418" y="2274857"/>
            <a:ext cx="7763164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Medium"/>
              </a:rPr>
              <a:t>PARA QUAL ENTREGA DEUS ESTÁ LHE CONVIDANDO HOJE?</a:t>
            </a:r>
          </a:p>
        </p:txBody>
      </p:sp>
    </p:spTree>
    <p:extLst>
      <p:ext uri="{BB962C8B-B14F-4D97-AF65-F5344CB8AC3E}">
        <p14:creationId xmlns:p14="http://schemas.microsoft.com/office/powerpoint/2010/main" val="318441152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01C77F21-6934-D79A-CE9F-460D8D71C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extLst>
              <a:ext uri="{FF2B5EF4-FFF2-40B4-BE49-F238E27FC236}">
                <a16:creationId xmlns:a16="http://schemas.microsoft.com/office/drawing/2014/main" id="{DA43F8C2-995B-F719-FC89-F06DFF1C160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title="Prancheta 1-1.png">
            <a:extLst>
              <a:ext uri="{FF2B5EF4-FFF2-40B4-BE49-F238E27FC236}">
                <a16:creationId xmlns:a16="http://schemas.microsoft.com/office/drawing/2014/main" id="{75078457-67CD-9A1C-B3F9-6279CAEB73D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Prancheta 01.png">
            <a:extLst>
              <a:ext uri="{FF2B5EF4-FFF2-40B4-BE49-F238E27FC236}">
                <a16:creationId xmlns:a16="http://schemas.microsoft.com/office/drawing/2014/main" id="{ACFF8396-635C-5C6E-1934-426C08109A7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7024" t="33977" r="32343" b="56374"/>
          <a:stretch/>
        </p:blipFill>
        <p:spPr>
          <a:xfrm>
            <a:off x="3169577" y="499775"/>
            <a:ext cx="5369717" cy="71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title="Prancheta 02.png">
            <a:extLst>
              <a:ext uri="{FF2B5EF4-FFF2-40B4-BE49-F238E27FC236}">
                <a16:creationId xmlns:a16="http://schemas.microsoft.com/office/drawing/2014/main" id="{84C57B3C-2625-7FE4-E19D-D6313A29E7C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1598" t="42447" r="22548" b="42729"/>
          <a:stretch/>
        </p:blipFill>
        <p:spPr>
          <a:xfrm>
            <a:off x="2853050" y="962485"/>
            <a:ext cx="6364723" cy="95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title="Prancheta 03.png">
            <a:extLst>
              <a:ext uri="{FF2B5EF4-FFF2-40B4-BE49-F238E27FC236}">
                <a16:creationId xmlns:a16="http://schemas.microsoft.com/office/drawing/2014/main" id="{F4B14F00-B27C-DBC8-B8AB-30365D25A21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0129" t="57375" r="42002" b="31436"/>
          <a:stretch/>
        </p:blipFill>
        <p:spPr>
          <a:xfrm>
            <a:off x="4821308" y="1792008"/>
            <a:ext cx="2697835" cy="950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109397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408387BE-9EBF-53F8-DDD4-711FD31CB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8">
            <a:extLst>
              <a:ext uri="{FF2B5EF4-FFF2-40B4-BE49-F238E27FC236}">
                <a16:creationId xmlns:a16="http://schemas.microsoft.com/office/drawing/2014/main" id="{CCCB09D3-3060-4AC3-5E90-0A5370AA2307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>
            <a:extLst>
              <a:ext uri="{FF2B5EF4-FFF2-40B4-BE49-F238E27FC236}">
                <a16:creationId xmlns:a16="http://schemas.microsoft.com/office/drawing/2014/main" id="{8458EA79-B0AF-5A7F-0AC5-5697DEB4BAEA}"/>
              </a:ext>
            </a:extLst>
          </p:cNvPr>
          <p:cNvSpPr txBox="1"/>
          <p:nvPr/>
        </p:nvSpPr>
        <p:spPr>
          <a:xfrm>
            <a:off x="3145559" y="4907256"/>
            <a:ext cx="590088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João 6:1-15</a:t>
            </a:r>
            <a:endParaRPr sz="2000" b="0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44" name="Google Shape;144;p8">
            <a:extLst>
              <a:ext uri="{FF2B5EF4-FFF2-40B4-BE49-F238E27FC236}">
                <a16:creationId xmlns:a16="http://schemas.microsoft.com/office/drawing/2014/main" id="{1EC277E8-4BE1-0C26-3C85-83D10001C0BA}"/>
              </a:ext>
            </a:extLst>
          </p:cNvPr>
          <p:cNvSpPr txBox="1"/>
          <p:nvPr/>
        </p:nvSpPr>
        <p:spPr>
          <a:xfrm>
            <a:off x="1447800" y="1377450"/>
            <a:ext cx="9296400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6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A LEI CELESTIAL DA BENEFICÊNCIA E SEU PROPÓSITO</a:t>
            </a:r>
            <a:endParaRPr lang="pt-BR" sz="8000" b="0" i="0" u="none" strike="noStrike" cap="none" dirty="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73562521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/>
        </p:nvSpPr>
        <p:spPr>
          <a:xfrm>
            <a:off x="5030064" y="5177194"/>
            <a:ext cx="213187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(João 6:5-7)</a:t>
            </a:r>
            <a:endParaRPr sz="1200" dirty="0"/>
          </a:p>
        </p:txBody>
      </p:sp>
      <p:sp>
        <p:nvSpPr>
          <p:cNvPr id="95" name="Google Shape;95;p2"/>
          <p:cNvSpPr txBox="1"/>
          <p:nvPr/>
        </p:nvSpPr>
        <p:spPr>
          <a:xfrm>
            <a:off x="2214417" y="1779586"/>
            <a:ext cx="7763164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Então, Jesus, erguendo os olhos e vendo que grande multidão vinha ter com ele, disse a Filipe: Onde compraremos pães para lhes dar a comer? [...] Respondeu-lhe Filipe: Não lhes bastariam duzentos denários de pão, para receber cada um o seu sustento.</a:t>
            </a:r>
            <a:endParaRPr sz="2800" b="0" i="0" u="none" strike="noStrike" cap="none" dirty="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832716" y="782122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 dirty="0"/>
          </a:p>
        </p:txBody>
      </p:sp>
      <p:sp>
        <p:nvSpPr>
          <p:cNvPr id="97" name="Google Shape;97;p2"/>
          <p:cNvSpPr txBox="1"/>
          <p:nvPr/>
        </p:nvSpPr>
        <p:spPr>
          <a:xfrm>
            <a:off x="9284642" y="3462883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 dirty="0"/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homem, água, segurando, mesa&#10;&#10;O conteúdo gerado por IA pode estar incorreto.">
            <a:extLst>
              <a:ext uri="{FF2B5EF4-FFF2-40B4-BE49-F238E27FC236}">
                <a16:creationId xmlns:a16="http://schemas.microsoft.com/office/drawing/2014/main" id="{465ACACA-0C46-1A4F-3AF3-37E9C0F73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152899" y="0"/>
            <a:ext cx="9972676" cy="6648450"/>
          </a:xfrm>
          <a:prstGeom prst="rect">
            <a:avLst/>
          </a:prstGeom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4">
            <a:alphaModFix/>
          </a:blip>
          <a:srcRect t="13772"/>
          <a:stretch>
            <a:fillRect/>
          </a:stretch>
        </p:blipFill>
        <p:spPr>
          <a:xfrm>
            <a:off x="-676275" y="0"/>
            <a:ext cx="12868275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/>
          <p:nvPr/>
        </p:nvSpPr>
        <p:spPr>
          <a:xfrm>
            <a:off x="696777" y="997216"/>
            <a:ext cx="8722957" cy="141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OS PEDIDOS DE DEUS NOS CONDUZEM A DUAS VERDADES IMPORTANTES:</a:t>
            </a:r>
            <a:br>
              <a:rPr lang="pt-BR" sz="36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endParaRPr lang="pt-BR" sz="1200" dirty="0"/>
          </a:p>
        </p:txBody>
      </p:sp>
      <p:sp>
        <p:nvSpPr>
          <p:cNvPr id="106" name="Google Shape;106;p3"/>
          <p:cNvSpPr txBox="1"/>
          <p:nvPr/>
        </p:nvSpPr>
        <p:spPr>
          <a:xfrm>
            <a:off x="696777" y="2804265"/>
            <a:ext cx="4808873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Vivemos para servir às necessidades do mundo: </a:t>
            </a:r>
            <a:r>
              <a:rPr lang="pt-BR" sz="2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“para lhes dar de comer” </a:t>
            </a: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(v. 5).</a:t>
            </a:r>
            <a:endParaRPr sz="28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>
          <a:extLst>
            <a:ext uri="{FF2B5EF4-FFF2-40B4-BE49-F238E27FC236}">
              <a16:creationId xmlns:a16="http://schemas.microsoft.com/office/drawing/2014/main" id="{F8064FCF-D57B-0408-74F5-47759E968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7">
            <a:extLst>
              <a:ext uri="{FF2B5EF4-FFF2-40B4-BE49-F238E27FC236}">
                <a16:creationId xmlns:a16="http://schemas.microsoft.com/office/drawing/2014/main" id="{E0635401-EB63-C004-058B-3484902D8281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4;p2">
            <a:extLst>
              <a:ext uri="{FF2B5EF4-FFF2-40B4-BE49-F238E27FC236}">
                <a16:creationId xmlns:a16="http://schemas.microsoft.com/office/drawing/2014/main" id="{9546B583-8A41-1EB8-5588-8CE66DC9CCC3}"/>
              </a:ext>
            </a:extLst>
          </p:cNvPr>
          <p:cNvSpPr txBox="1"/>
          <p:nvPr/>
        </p:nvSpPr>
        <p:spPr>
          <a:xfrm>
            <a:off x="3548061" y="5315693"/>
            <a:ext cx="509587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</a:t>
            </a:r>
            <a:r>
              <a:rPr lang="pt-BR" sz="2400" b="0" i="1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Conselhos sobre Mordomia</a:t>
            </a:r>
            <a:r>
              <a:rPr lang="pt-BR" sz="24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, p. 15)</a:t>
            </a:r>
            <a:endParaRPr sz="1200" dirty="0"/>
          </a:p>
        </p:txBody>
      </p:sp>
      <p:sp>
        <p:nvSpPr>
          <p:cNvPr id="4" name="Google Shape;96;p2">
            <a:extLst>
              <a:ext uri="{FF2B5EF4-FFF2-40B4-BE49-F238E27FC236}">
                <a16:creationId xmlns:a16="http://schemas.microsoft.com/office/drawing/2014/main" id="{5E0A639C-FA85-980B-47F0-8F94E768396E}"/>
              </a:ext>
            </a:extLst>
          </p:cNvPr>
          <p:cNvSpPr txBox="1"/>
          <p:nvPr/>
        </p:nvSpPr>
        <p:spPr>
          <a:xfrm>
            <a:off x="861291" y="816005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 dirty="0"/>
          </a:p>
        </p:txBody>
      </p:sp>
      <p:sp>
        <p:nvSpPr>
          <p:cNvPr id="3" name="Google Shape;95;p2">
            <a:extLst>
              <a:ext uri="{FF2B5EF4-FFF2-40B4-BE49-F238E27FC236}">
                <a16:creationId xmlns:a16="http://schemas.microsoft.com/office/drawing/2014/main" id="{BC3AA1D7-6A8E-B3AF-CD16-FE39D2D3D4C6}"/>
              </a:ext>
            </a:extLst>
          </p:cNvPr>
          <p:cNvSpPr txBox="1"/>
          <p:nvPr/>
        </p:nvSpPr>
        <p:spPr>
          <a:xfrm>
            <a:off x="2140668" y="1677819"/>
            <a:ext cx="7910659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A maneira em que se pode alcançar a verdadeira felicidade é buscar o bem alheio. [...] Quanto mais destituído de egoísmo for o seu espírito, tanto mais feliz será, porque está cumprindo o propósito de Deus para Ele. O fôlego divino é soprado através dele, tornando-o pleno de alegria.</a:t>
            </a:r>
            <a:endParaRPr sz="2800" b="0" i="0" u="none" strike="noStrike" cap="none" dirty="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" name="Google Shape;97;p2">
            <a:extLst>
              <a:ext uri="{FF2B5EF4-FFF2-40B4-BE49-F238E27FC236}">
                <a16:creationId xmlns:a16="http://schemas.microsoft.com/office/drawing/2014/main" id="{B1240439-72B5-1217-BCAF-8BB7CD70383B}"/>
              </a:ext>
            </a:extLst>
          </p:cNvPr>
          <p:cNvSpPr txBox="1"/>
          <p:nvPr/>
        </p:nvSpPr>
        <p:spPr>
          <a:xfrm>
            <a:off x="9448149" y="3462883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851300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26F9AD94-719E-4918-C717-F04CBBE1E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5DE503D-0A61-FF15-E45D-225B0808B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873" y="0"/>
            <a:ext cx="11744249" cy="6610334"/>
          </a:xfrm>
          <a:prstGeom prst="rect">
            <a:avLst/>
          </a:prstGeom>
        </p:spPr>
      </p:pic>
      <p:pic>
        <p:nvPicPr>
          <p:cNvPr id="104" name="Google Shape;104;p3">
            <a:extLst>
              <a:ext uri="{FF2B5EF4-FFF2-40B4-BE49-F238E27FC236}">
                <a16:creationId xmlns:a16="http://schemas.microsoft.com/office/drawing/2014/main" id="{9080DEB0-0BFC-1C99-BB59-597083266B2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87655" y="-770021"/>
            <a:ext cx="13279655" cy="762802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>
            <a:extLst>
              <a:ext uri="{FF2B5EF4-FFF2-40B4-BE49-F238E27FC236}">
                <a16:creationId xmlns:a16="http://schemas.microsoft.com/office/drawing/2014/main" id="{A6889418-63F3-529F-2BED-7F51718BEBA6}"/>
              </a:ext>
            </a:extLst>
          </p:cNvPr>
          <p:cNvSpPr txBox="1"/>
          <p:nvPr/>
        </p:nvSpPr>
        <p:spPr>
          <a:xfrm>
            <a:off x="696777" y="997216"/>
            <a:ext cx="8722957" cy="141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OS PEDIDOS DE DEUS NOS CONDUZEM A DUAS VERDADES IMPORTANTES:</a:t>
            </a:r>
            <a:br>
              <a:rPr lang="pt-BR"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endParaRPr lang="pt-BR" sz="1200" dirty="0"/>
          </a:p>
        </p:txBody>
      </p:sp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8A510264-8440-4A36-64E2-C4D86DAC8E19}"/>
              </a:ext>
            </a:extLst>
          </p:cNvPr>
          <p:cNvSpPr txBox="1"/>
          <p:nvPr/>
        </p:nvSpPr>
        <p:spPr>
          <a:xfrm>
            <a:off x="696777" y="2804265"/>
            <a:ext cx="5174634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+mj-lt"/>
              <a:buAutoNum type="arabicPeriod" startAt="2"/>
            </a:pPr>
            <a:r>
              <a:rPr lang="pt-BR" sz="2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É o próprio Senhor quem coopera com nosso trabalho em prol dos necessitados: </a:t>
            </a:r>
            <a:r>
              <a:rPr lang="pt-BR" sz="2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“Onde compraremos pães?” </a:t>
            </a:r>
            <a:r>
              <a:rPr lang="pt-BR" sz="2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(v. 5).</a:t>
            </a:r>
            <a:endParaRPr lang="pt-BR" sz="28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21608644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>
          <a:extLst>
            <a:ext uri="{FF2B5EF4-FFF2-40B4-BE49-F238E27FC236}">
              <a16:creationId xmlns:a16="http://schemas.microsoft.com/office/drawing/2014/main" id="{9E190BD7-8D95-EFE7-FB6E-B5455B1A8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ulher com a mão no rosto&#10;&#10;O conteúdo gerado por IA pode estar incorreto.">
            <a:extLst>
              <a:ext uri="{FF2B5EF4-FFF2-40B4-BE49-F238E27FC236}">
                <a16:creationId xmlns:a16="http://schemas.microsoft.com/office/drawing/2014/main" id="{D5C0242D-EFF7-1F91-A9AC-763B08CBFA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599" b="17522"/>
          <a:stretch>
            <a:fillRect/>
          </a:stretch>
        </p:blipFill>
        <p:spPr>
          <a:xfrm flipH="1">
            <a:off x="0" y="-1076321"/>
            <a:ext cx="6570518" cy="8379504"/>
          </a:xfrm>
          <a:prstGeom prst="rect">
            <a:avLst/>
          </a:prstGeom>
        </p:spPr>
      </p:pic>
      <p:pic>
        <p:nvPicPr>
          <p:cNvPr id="120" name="Google Shape;120;p5">
            <a:extLst>
              <a:ext uri="{FF2B5EF4-FFF2-40B4-BE49-F238E27FC236}">
                <a16:creationId xmlns:a16="http://schemas.microsoft.com/office/drawing/2014/main" id="{2088F923-AF4E-0F0E-5F71-43F31CCA6D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179"/>
          <a:stretch>
            <a:fillRect/>
          </a:stretch>
        </p:blipFill>
        <p:spPr>
          <a:xfrm>
            <a:off x="0" y="-631137"/>
            <a:ext cx="12192000" cy="748913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">
            <a:extLst>
              <a:ext uri="{FF2B5EF4-FFF2-40B4-BE49-F238E27FC236}">
                <a16:creationId xmlns:a16="http://schemas.microsoft.com/office/drawing/2014/main" id="{6BDEDD2E-089A-636A-BF1D-BE52390CF775}"/>
              </a:ext>
            </a:extLst>
          </p:cNvPr>
          <p:cNvSpPr txBox="1"/>
          <p:nvPr/>
        </p:nvSpPr>
        <p:spPr>
          <a:xfrm>
            <a:off x="6570517" y="497147"/>
            <a:ext cx="4876800" cy="2154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RESULTADOS DE ATENDERMOS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AOS PEDIDOS:</a:t>
            </a:r>
            <a:b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endParaRPr lang="pt-BR" dirty="0"/>
          </a:p>
        </p:txBody>
      </p:sp>
      <p:sp>
        <p:nvSpPr>
          <p:cNvPr id="122" name="Google Shape;122;p5">
            <a:extLst>
              <a:ext uri="{FF2B5EF4-FFF2-40B4-BE49-F238E27FC236}">
                <a16:creationId xmlns:a16="http://schemas.microsoft.com/office/drawing/2014/main" id="{000A5A29-C900-6251-6BB0-FF6864773A47}"/>
              </a:ext>
            </a:extLst>
          </p:cNvPr>
          <p:cNvSpPr txBox="1"/>
          <p:nvPr/>
        </p:nvSpPr>
        <p:spPr>
          <a:xfrm>
            <a:off x="6570518" y="2958221"/>
            <a:ext cx="447155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1. Nós mesmos somos beneficiados.</a:t>
            </a:r>
            <a:endParaRPr sz="280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Google Shape;122;p5">
            <a:extLst>
              <a:ext uri="{FF2B5EF4-FFF2-40B4-BE49-F238E27FC236}">
                <a16:creationId xmlns:a16="http://schemas.microsoft.com/office/drawing/2014/main" id="{6E0E390C-8F3C-D546-0026-5D11E1A10F93}"/>
              </a:ext>
            </a:extLst>
          </p:cNvPr>
          <p:cNvSpPr txBox="1"/>
          <p:nvPr/>
        </p:nvSpPr>
        <p:spPr>
          <a:xfrm>
            <a:off x="6570517" y="4206457"/>
            <a:ext cx="447155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2. Ficamos mais semelhantes a Cristo.</a:t>
            </a:r>
            <a:endParaRPr sz="280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770180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>
          <a:extLst>
            <a:ext uri="{FF2B5EF4-FFF2-40B4-BE49-F238E27FC236}">
              <a16:creationId xmlns:a16="http://schemas.microsoft.com/office/drawing/2014/main" id="{D3429525-11E4-F855-0CDC-64406DAB0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Sol brilhando sobre a água&#10;&#10;O conteúdo gerado por IA pode estar incorreto.">
            <a:extLst>
              <a:ext uri="{FF2B5EF4-FFF2-40B4-BE49-F238E27FC236}">
                <a16:creationId xmlns:a16="http://schemas.microsoft.com/office/drawing/2014/main" id="{8DDA7D02-9741-917E-D56F-5302B02356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160"/>
          <a:stretch>
            <a:fillRect/>
          </a:stretch>
        </p:blipFill>
        <p:spPr>
          <a:xfrm>
            <a:off x="5991225" y="-1710611"/>
            <a:ext cx="6356403" cy="8907631"/>
          </a:xfrm>
          <a:prstGeom prst="rect">
            <a:avLst/>
          </a:prstGeom>
        </p:spPr>
      </p:pic>
      <p:pic>
        <p:nvPicPr>
          <p:cNvPr id="112" name="Google Shape;112;p4">
            <a:extLst>
              <a:ext uri="{FF2B5EF4-FFF2-40B4-BE49-F238E27FC236}">
                <a16:creationId xmlns:a16="http://schemas.microsoft.com/office/drawing/2014/main" id="{65017CE6-3B07-58E0-256F-F272E9964A9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">
            <a:extLst>
              <a:ext uri="{FF2B5EF4-FFF2-40B4-BE49-F238E27FC236}">
                <a16:creationId xmlns:a16="http://schemas.microsoft.com/office/drawing/2014/main" id="{0E1817BE-43F8-B04A-7A7C-CAFDE22E883A}"/>
              </a:ext>
            </a:extLst>
          </p:cNvPr>
          <p:cNvSpPr txBox="1"/>
          <p:nvPr/>
        </p:nvSpPr>
        <p:spPr>
          <a:xfrm>
            <a:off x="1027435" y="984482"/>
            <a:ext cx="5687690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OBJETIVOS DOS PEDIDOS DE DEUS:</a:t>
            </a:r>
            <a:b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endParaRPr lang="pt-BR" dirty="0"/>
          </a:p>
        </p:txBody>
      </p:sp>
      <p:sp>
        <p:nvSpPr>
          <p:cNvPr id="114" name="Google Shape;114;p4">
            <a:extLst>
              <a:ext uri="{FF2B5EF4-FFF2-40B4-BE49-F238E27FC236}">
                <a16:creationId xmlns:a16="http://schemas.microsoft.com/office/drawing/2014/main" id="{5FA2C87C-CAFE-EFBC-5800-B246B46900AE}"/>
              </a:ext>
            </a:extLst>
          </p:cNvPr>
          <p:cNvSpPr txBox="1"/>
          <p:nvPr/>
        </p:nvSpPr>
        <p:spPr>
          <a:xfrm>
            <a:off x="1027439" y="2743205"/>
            <a:ext cx="470015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1. Revelar nossa impotência diante dos desafios.</a:t>
            </a:r>
            <a:endParaRPr sz="28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Google Shape;114;p4">
            <a:extLst>
              <a:ext uri="{FF2B5EF4-FFF2-40B4-BE49-F238E27FC236}">
                <a16:creationId xmlns:a16="http://schemas.microsoft.com/office/drawing/2014/main" id="{84C0B0B0-1A84-34DB-237B-4B349CD4F27A}"/>
              </a:ext>
            </a:extLst>
          </p:cNvPr>
          <p:cNvSpPr txBox="1"/>
          <p:nvPr/>
        </p:nvSpPr>
        <p:spPr>
          <a:xfrm>
            <a:off x="1027436" y="3822130"/>
            <a:ext cx="470015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2. Revelar e aperfeiçoar o caráter.</a:t>
            </a:r>
            <a:endParaRPr sz="28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Google Shape;114;p4">
            <a:extLst>
              <a:ext uri="{FF2B5EF4-FFF2-40B4-BE49-F238E27FC236}">
                <a16:creationId xmlns:a16="http://schemas.microsoft.com/office/drawing/2014/main" id="{4B0AA39A-EFBB-66FA-E39A-E6C57197C144}"/>
              </a:ext>
            </a:extLst>
          </p:cNvPr>
          <p:cNvSpPr txBox="1"/>
          <p:nvPr/>
        </p:nvSpPr>
        <p:spPr>
          <a:xfrm>
            <a:off x="1027435" y="4905441"/>
            <a:ext cx="47001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3. Revelar Sua onipotência.</a:t>
            </a:r>
            <a:endParaRPr sz="28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10206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Grupo de pessoas olhando para a câmera&#10;&#10;O conteúdo gerado por IA pode estar incorreto.">
            <a:extLst>
              <a:ext uri="{FF2B5EF4-FFF2-40B4-BE49-F238E27FC236}">
                <a16:creationId xmlns:a16="http://schemas.microsoft.com/office/drawing/2014/main" id="{D4D3F7BE-227B-F51C-ABC6-799E8241D4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4420"/>
          <a:stretch>
            <a:fillRect/>
          </a:stretch>
        </p:blipFill>
        <p:spPr>
          <a:xfrm>
            <a:off x="0" y="-981075"/>
            <a:ext cx="7572375" cy="8496300"/>
          </a:xfrm>
          <a:prstGeom prst="rect">
            <a:avLst/>
          </a:prstGeom>
        </p:spPr>
      </p:pic>
      <p:pic>
        <p:nvPicPr>
          <p:cNvPr id="128" name="Google Shape;12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5;p3">
            <a:extLst>
              <a:ext uri="{FF2B5EF4-FFF2-40B4-BE49-F238E27FC236}">
                <a16:creationId xmlns:a16="http://schemas.microsoft.com/office/drawing/2014/main" id="{8EAE4145-36D6-7672-B30E-7EDC63C579A1}"/>
              </a:ext>
            </a:extLst>
          </p:cNvPr>
          <p:cNvSpPr txBox="1"/>
          <p:nvPr/>
        </p:nvSpPr>
        <p:spPr>
          <a:xfrm>
            <a:off x="6324270" y="1905525"/>
            <a:ext cx="5216893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ENTREGA HUMANA: MOTIVADA POR IMPULSOS OU PRINCÍPIOS?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JOÃO 6:8</a:t>
            </a:r>
            <a:br>
              <a:rPr lang="pt-BR" sz="36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endParaRPr lang="pt-BR" sz="1200" dirty="0"/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54596ce28c14d8fedc9ddad270816611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91e1fbcf795c4ee9284a2fcc60fcad14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FB2BBB-AD00-4A85-9947-B4685E244C57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2.xml><?xml version="1.0" encoding="utf-8"?>
<ds:datastoreItem xmlns:ds="http://schemas.openxmlformats.org/officeDocument/2006/customXml" ds:itemID="{92DDBD0C-EA98-44BE-9F81-A2695BD9A5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4FF756-42C2-460E-8485-11078D060B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663</Words>
  <Application>Microsoft Office PowerPoint</Application>
  <PresentationFormat>Widescreen</PresentationFormat>
  <Paragraphs>46</Paragraphs>
  <Slides>17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5" baseType="lpstr">
      <vt:lpstr>Play</vt:lpstr>
      <vt:lpstr>Arial</vt:lpstr>
      <vt:lpstr>Roboto Medium</vt:lpstr>
      <vt:lpstr>Roboto Black</vt:lpstr>
      <vt:lpstr>Roboto Light</vt:lpstr>
      <vt:lpstr>Roboto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Guilherme Bento</dc:creator>
  <cp:lastModifiedBy>DSA - Daiana Belén Escobar</cp:lastModifiedBy>
  <cp:revision>1</cp:revision>
  <dcterms:created xsi:type="dcterms:W3CDTF">2025-12-15T18:34:09Z</dcterms:created>
  <dcterms:modified xsi:type="dcterms:W3CDTF">2025-12-31T15:35:11Z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