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2" r:id="rId6"/>
    <p:sldId id="273" r:id="rId7"/>
    <p:sldId id="257" r:id="rId8"/>
    <p:sldId id="258" r:id="rId9"/>
    <p:sldId id="259" r:id="rId10"/>
    <p:sldId id="260" r:id="rId11"/>
    <p:sldId id="268" r:id="rId12"/>
    <p:sldId id="263" r:id="rId13"/>
    <p:sldId id="271" r:id="rId14"/>
    <p:sldId id="272" r:id="rId15"/>
    <p:sldId id="274" r:id="rId16"/>
  </p:sldIdLst>
  <p:sldSz cx="12192000" cy="6858000"/>
  <p:notesSz cx="6858000" cy="9144000"/>
  <p:embeddedFontLst>
    <p:embeddedFont>
      <p:font typeface="Play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Black" panose="02000000000000000000" pitchFamily="2" charset="0"/>
      <p:bold r:id="rId24"/>
      <p:boldItalic r:id="rId25"/>
    </p:embeddedFont>
    <p:embeddedFont>
      <p:font typeface="Roboto Light" panose="02000000000000000000" pitchFamily="2" charset="0"/>
      <p:regular r:id="rId26"/>
      <p:bold r:id="rId27"/>
      <p:italic r:id="rId28"/>
      <p:boldItalic r:id="rId29"/>
    </p:embeddedFont>
    <p:embeddedFont>
      <p:font typeface="Roboto Medium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856D6-6EAC-4CF2-9B18-AB809C9DCFF0}" v="31" dt="2026-01-08T12:33:25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6/11/relationships/changesInfo" Target="changesInfos/changesInfo1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8T12:39:56.213" v="653" actId="1076"/>
      <pc:docMkLst>
        <pc:docMk/>
      </pc:docMkLst>
      <pc:sldChg chg="modSp mod modTransition modNotes">
        <pc:chgData name="DSA - Daiana Belén Escobar" userId="a985d929-ec43-4a68-b2d7-ba722c0a7c2e" providerId="ADAL" clId="{1D57699E-D4E9-4FE7-A335-70708C23E814}" dt="2026-01-07T19:22:48.313" v="308" actId="1076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7T19:22:48.313" v="308" actId="1076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13:48:58.861" v="86" actId="1076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13:48:49.249" v="85" actId="1076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6T13:49:03.907" v="87" actId="1076"/>
          <ac:spMkLst>
            <pc:docMk/>
            <pc:sldMk cId="0" sldId="257"/>
            <ac:spMk id="97" creationId="{00000000-0000-0000-0000-000000000000}"/>
          </ac:spMkLst>
        </pc:spChg>
      </pc:sldChg>
      <pc:sldChg chg="addSp delSp modSp mod modTransition modNotes">
        <pc:chgData name="DSA - Daiana Belén Escobar" userId="a985d929-ec43-4a68-b2d7-ba722c0a7c2e" providerId="ADAL" clId="{1D57699E-D4E9-4FE7-A335-70708C23E814}" dt="2026-01-08T12:36:39.055" v="614" actId="1037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8T12:36:39.055" v="614" actId="1037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2:36:39.055" v="614" actId="1037"/>
          <ac:spMkLst>
            <pc:docMk/>
            <pc:sldMk cId="0" sldId="258"/>
            <ac:spMk id="106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7T19:49:10.184" v="494" actId="1076"/>
          <ac:picMkLst>
            <pc:docMk/>
            <pc:sldMk cId="0" sldId="258"/>
            <ac:picMk id="2" creationId="{1F960060-1029-0CBC-8838-F8E054F58B43}"/>
          </ac:picMkLst>
        </pc:picChg>
        <pc:picChg chg="del">
          <ac:chgData name="DSA - Daiana Belén Escobar" userId="a985d929-ec43-4a68-b2d7-ba722c0a7c2e" providerId="ADAL" clId="{1D57699E-D4E9-4FE7-A335-70708C23E814}" dt="2026-01-07T19:48:50.652" v="488" actId="478"/>
          <ac:picMkLst>
            <pc:docMk/>
            <pc:sldMk cId="0" sldId="258"/>
            <ac:picMk id="102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7T19:48:48.553" v="487" actId="478"/>
          <ac:picMkLst>
            <pc:docMk/>
            <pc:sldMk cId="0" sldId="258"/>
            <ac:picMk id="103" creationId="{00000000-0000-0000-0000-000000000000}"/>
          </ac:picMkLst>
        </pc:picChg>
      </pc:sldChg>
      <pc:sldChg chg="addSp delSp modSp mod modTransition">
        <pc:chgData name="DSA - Daiana Belén Escobar" userId="a985d929-ec43-4a68-b2d7-ba722c0a7c2e" providerId="ADAL" clId="{1D57699E-D4E9-4FE7-A335-70708C23E814}" dt="2026-01-08T12:37:09.425" v="618" actId="1038"/>
        <pc:sldMkLst>
          <pc:docMk/>
          <pc:sldMk cId="0" sldId="259"/>
        </pc:sldMkLst>
        <pc:spChg chg="add mod">
          <ac:chgData name="DSA - Daiana Belén Escobar" userId="a985d929-ec43-4a68-b2d7-ba722c0a7c2e" providerId="ADAL" clId="{1D57699E-D4E9-4FE7-A335-70708C23E814}" dt="2026-01-08T12:37:09.425" v="618" actId="1038"/>
          <ac:spMkLst>
            <pc:docMk/>
            <pc:sldMk cId="0" sldId="259"/>
            <ac:spMk id="2" creationId="{34CB1D39-5436-EABC-4E3D-0DE2499B04AC}"/>
          </ac:spMkLst>
        </pc:spChg>
        <pc:spChg chg="mod">
          <ac:chgData name="DSA - Daiana Belén Escobar" userId="a985d929-ec43-4a68-b2d7-ba722c0a7c2e" providerId="ADAL" clId="{1D57699E-D4E9-4FE7-A335-70708C23E814}" dt="2026-01-08T12:37:09.425" v="618" actId="1038"/>
          <ac:spMkLst>
            <pc:docMk/>
            <pc:sldMk cId="0" sldId="259"/>
            <ac:spMk id="114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7T20:01:09.938" v="523" actId="478"/>
          <ac:picMkLst>
            <pc:docMk/>
            <pc:sldMk cId="0" sldId="259"/>
            <ac:picMk id="3" creationId="{9B82B419-F00F-1ED4-BC47-5C9C35E32BA0}"/>
          </ac:picMkLst>
        </pc:picChg>
        <pc:picChg chg="add del mod ord">
          <ac:chgData name="DSA - Daiana Belén Escobar" userId="a985d929-ec43-4a68-b2d7-ba722c0a7c2e" providerId="ADAL" clId="{1D57699E-D4E9-4FE7-A335-70708C23E814}" dt="2026-01-08T11:58:49.843" v="534" actId="478"/>
          <ac:picMkLst>
            <pc:docMk/>
            <pc:sldMk cId="0" sldId="259"/>
            <ac:picMk id="4" creationId="{D08F12BA-4845-AB82-4215-08C7DE11A26C}"/>
          </ac:picMkLst>
        </pc:picChg>
        <pc:picChg chg="add mod ord">
          <ac:chgData name="DSA - Daiana Belén Escobar" userId="a985d929-ec43-4a68-b2d7-ba722c0a7c2e" providerId="ADAL" clId="{1D57699E-D4E9-4FE7-A335-70708C23E814}" dt="2026-01-08T11:59:22.370" v="542" actId="1076"/>
          <ac:picMkLst>
            <pc:docMk/>
            <pc:sldMk cId="0" sldId="259"/>
            <ac:picMk id="6" creationId="{3473C1C0-0F4D-154F-992B-391521EFDF7F}"/>
          </ac:picMkLst>
        </pc:picChg>
        <pc:picChg chg="del">
          <ac:chgData name="DSA - Daiana Belén Escobar" userId="a985d929-ec43-4a68-b2d7-ba722c0a7c2e" providerId="ADAL" clId="{1D57699E-D4E9-4FE7-A335-70708C23E814}" dt="2026-01-07T19:52:19.142" v="496" actId="478"/>
          <ac:picMkLst>
            <pc:docMk/>
            <pc:sldMk cId="0" sldId="259"/>
            <ac:picMk id="111" creationId="{00000000-0000-0000-0000-000000000000}"/>
          </ac:picMkLst>
        </pc:picChg>
      </pc:sldChg>
      <pc:sldChg chg="addSp delSp modSp mod modTransition modNotes">
        <pc:chgData name="DSA - Daiana Belén Escobar" userId="a985d929-ec43-4a68-b2d7-ba722c0a7c2e" providerId="ADAL" clId="{1D57699E-D4E9-4FE7-A335-70708C23E814}" dt="2026-01-08T12:37:50.259" v="642" actId="1038"/>
        <pc:sldMkLst>
          <pc:docMk/>
          <pc:sldMk cId="0" sldId="260"/>
        </pc:sldMkLst>
        <pc:spChg chg="mod">
          <ac:chgData name="DSA - Daiana Belén Escobar" userId="a985d929-ec43-4a68-b2d7-ba722c0a7c2e" providerId="ADAL" clId="{1D57699E-D4E9-4FE7-A335-70708C23E814}" dt="2026-01-08T12:37:50.259" v="642" actId="1038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2:37:50.259" v="642" actId="1038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2:33:38.772" v="575" actId="1076"/>
          <ac:picMkLst>
            <pc:docMk/>
            <pc:sldMk cId="0" sldId="260"/>
            <ac:picMk id="2" creationId="{0C053DC1-28F2-F01C-BC04-5BC43D8A29F0}"/>
          </ac:picMkLst>
        </pc:picChg>
        <pc:picChg chg="add mod ord">
          <ac:chgData name="DSA - Daiana Belén Escobar" userId="a985d929-ec43-4a68-b2d7-ba722c0a7c2e" providerId="ADAL" clId="{1D57699E-D4E9-4FE7-A335-70708C23E814}" dt="2026-01-08T12:33:42.916" v="576" actId="1076"/>
          <ac:picMkLst>
            <pc:docMk/>
            <pc:sldMk cId="0" sldId="260"/>
            <ac:picMk id="4" creationId="{4F081F09-2638-78FB-1652-75974631CE97}"/>
          </ac:picMkLst>
        </pc:picChg>
        <pc:picChg chg="del mod">
          <ac:chgData name="DSA - Daiana Belén Escobar" userId="a985d929-ec43-4a68-b2d7-ba722c0a7c2e" providerId="ADAL" clId="{1D57699E-D4E9-4FE7-A335-70708C23E814}" dt="2026-01-08T12:19:25.347" v="566" actId="478"/>
          <ac:picMkLst>
            <pc:docMk/>
            <pc:sldMk cId="0" sldId="260"/>
            <ac:picMk id="119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7T19:54:59.567" v="508" actId="478"/>
          <ac:picMkLst>
            <pc:docMk/>
            <pc:sldMk cId="0" sldId="260"/>
            <ac:picMk id="120" creationId="{00000000-0000-0000-0000-000000000000}"/>
          </ac:picMkLst>
        </pc:picChg>
      </pc:sldChg>
      <pc:sldChg chg="del modTransition">
        <pc:chgData name="DSA - Daiana Belén Escobar" userId="a985d929-ec43-4a68-b2d7-ba722c0a7c2e" providerId="ADAL" clId="{1D57699E-D4E9-4FE7-A335-70708C23E814}" dt="2026-01-08T12:02:23.659" v="561" actId="47"/>
        <pc:sldMkLst>
          <pc:docMk/>
          <pc:sldMk cId="0" sldId="261"/>
        </pc:sldMkLst>
      </pc:sldChg>
      <pc:sldChg chg="modSp mod ord modTransition modNotes">
        <pc:chgData name="DSA - Daiana Belén Escobar" userId="a985d929-ec43-4a68-b2d7-ba722c0a7c2e" providerId="ADAL" clId="{1D57699E-D4E9-4FE7-A335-70708C23E814}" dt="2026-01-07T13:22:47.566" v="298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06T13:18:50.998" v="63" actId="1076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3:22:40.751" v="297" actId="20577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07T13:23:03.917" v="305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06T14:51:56.737" v="244" actId="1076"/>
          <ac:spMkLst>
            <pc:docMk/>
            <pc:sldMk cId="0" sldId="263"/>
            <ac:spMk id="2" creationId="{CE7CBAF5-DD02-C413-046F-29162E119D95}"/>
          </ac:spMkLst>
        </pc:spChg>
        <pc:spChg chg="add mod">
          <ac:chgData name="DSA - Daiana Belén Escobar" userId="a985d929-ec43-4a68-b2d7-ba722c0a7c2e" providerId="ADAL" clId="{1D57699E-D4E9-4FE7-A335-70708C23E814}" dt="2026-01-06T14:51:44.927" v="241" actId="1076"/>
          <ac:spMkLst>
            <pc:docMk/>
            <pc:sldMk cId="0" sldId="263"/>
            <ac:spMk id="3" creationId="{EC541A67-FB19-07F5-3CAB-494863D2B4DB}"/>
          </ac:spMkLst>
        </pc:spChg>
        <pc:spChg chg="add mod">
          <ac:chgData name="DSA - Daiana Belén Escobar" userId="a985d929-ec43-4a68-b2d7-ba722c0a7c2e" providerId="ADAL" clId="{1D57699E-D4E9-4FE7-A335-70708C23E814}" dt="2026-01-06T14:51:36.917" v="240" actId="14100"/>
          <ac:spMkLst>
            <pc:docMk/>
            <pc:sldMk cId="0" sldId="263"/>
            <ac:spMk id="4" creationId="{14F19B15-65C4-1BE0-B6AF-61E7033A21FF}"/>
          </ac:spMkLst>
        </pc:spChg>
        <pc:spChg chg="mod">
          <ac:chgData name="DSA - Daiana Belén Escobar" userId="a985d929-ec43-4a68-b2d7-ba722c0a7c2e" providerId="ADAL" clId="{1D57699E-D4E9-4FE7-A335-70708C23E814}" dt="2026-01-06T14:51:09.444" v="234" actId="403"/>
          <ac:spMkLst>
            <pc:docMk/>
            <pc:sldMk cId="0" sldId="263"/>
            <ac:spMk id="143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add mod ord modTransition">
        <pc:chgData name="DSA - Daiana Belén Escobar" userId="a985d929-ec43-4a68-b2d7-ba722c0a7c2e" providerId="ADAL" clId="{1D57699E-D4E9-4FE7-A335-70708C23E814}" dt="2026-01-08T12:39:09.283" v="652" actId="1036"/>
        <pc:sldMkLst>
          <pc:docMk/>
          <pc:sldMk cId="788052572" sldId="268"/>
        </pc:sldMkLst>
        <pc:spChg chg="add del mod">
          <ac:chgData name="DSA - Daiana Belén Escobar" userId="a985d929-ec43-4a68-b2d7-ba722c0a7c2e" providerId="ADAL" clId="{1D57699E-D4E9-4FE7-A335-70708C23E814}" dt="2026-01-08T12:17:25.479" v="565" actId="478"/>
          <ac:spMkLst>
            <pc:docMk/>
            <pc:sldMk cId="788052572" sldId="268"/>
            <ac:spMk id="2" creationId="{E9189D36-D3BE-805B-1535-E69E376AD030}"/>
          </ac:spMkLst>
        </pc:spChg>
        <pc:spChg chg="mod">
          <ac:chgData name="DSA - Daiana Belén Escobar" userId="a985d929-ec43-4a68-b2d7-ba722c0a7c2e" providerId="ADAL" clId="{1D57699E-D4E9-4FE7-A335-70708C23E814}" dt="2026-01-08T12:39:09.283" v="652" actId="1036"/>
          <ac:spMkLst>
            <pc:docMk/>
            <pc:sldMk cId="788052572" sldId="268"/>
            <ac:spMk id="94" creationId="{DE86D799-889E-0073-F9C6-6477AE94E550}"/>
          </ac:spMkLst>
        </pc:spChg>
        <pc:spChg chg="mod">
          <ac:chgData name="DSA - Daiana Belén Escobar" userId="a985d929-ec43-4a68-b2d7-ba722c0a7c2e" providerId="ADAL" clId="{1D57699E-D4E9-4FE7-A335-70708C23E814}" dt="2026-01-08T12:39:09.283" v="652" actId="1036"/>
          <ac:spMkLst>
            <pc:docMk/>
            <pc:sldMk cId="788052572" sldId="268"/>
            <ac:spMk id="95" creationId="{A5AAD1E9-D035-94B1-F369-F2CF5783AEA8}"/>
          </ac:spMkLst>
        </pc:spChg>
      </pc:sldChg>
      <pc:sldChg chg="addSp modSp add mod modTransition">
        <pc:chgData name="DSA - Daiana Belén Escobar" userId="a985d929-ec43-4a68-b2d7-ba722c0a7c2e" providerId="ADAL" clId="{1D57699E-D4E9-4FE7-A335-70708C23E814}" dt="2026-01-07T13:23:06.543" v="306"/>
        <pc:sldMkLst>
          <pc:docMk/>
          <pc:sldMk cId="2506435188" sldId="271"/>
        </pc:sldMkLst>
        <pc:spChg chg="mod">
          <ac:chgData name="DSA - Daiana Belén Escobar" userId="a985d929-ec43-4a68-b2d7-ba722c0a7c2e" providerId="ADAL" clId="{1D57699E-D4E9-4FE7-A335-70708C23E814}" dt="2026-01-06T14:58:28.730" v="259" actId="1076"/>
          <ac:spMkLst>
            <pc:docMk/>
            <pc:sldMk cId="2506435188" sldId="271"/>
            <ac:spMk id="3" creationId="{95BFFB90-2922-8746-E13D-9BE6BA0850CB}"/>
          </ac:spMkLst>
        </pc:spChg>
        <pc:spChg chg="mod">
          <ac:chgData name="DSA - Daiana Belén Escobar" userId="a985d929-ec43-4a68-b2d7-ba722c0a7c2e" providerId="ADAL" clId="{1D57699E-D4E9-4FE7-A335-70708C23E814}" dt="2026-01-06T14:58:36.432" v="262" actId="1076"/>
          <ac:spMkLst>
            <pc:docMk/>
            <pc:sldMk cId="2506435188" sldId="271"/>
            <ac:spMk id="4" creationId="{9ED85F9A-EC6F-7E20-C05F-EE37AFAF705D}"/>
          </ac:spMkLst>
        </pc:spChg>
        <pc:spChg chg="add mod">
          <ac:chgData name="DSA - Daiana Belén Escobar" userId="a985d929-ec43-4a68-b2d7-ba722c0a7c2e" providerId="ADAL" clId="{1D57699E-D4E9-4FE7-A335-70708C23E814}" dt="2026-01-06T14:58:53.383" v="268" actId="20577"/>
          <ac:spMkLst>
            <pc:docMk/>
            <pc:sldMk cId="2506435188" sldId="271"/>
            <ac:spMk id="5" creationId="{159B7FD7-58F0-B2E8-A20F-9721DE5A12B4}"/>
          </ac:spMkLst>
        </pc:spChg>
        <pc:spChg chg="mod">
          <ac:chgData name="DSA - Daiana Belén Escobar" userId="a985d929-ec43-4a68-b2d7-ba722c0a7c2e" providerId="ADAL" clId="{1D57699E-D4E9-4FE7-A335-70708C23E814}" dt="2026-01-06T14:58:16.974" v="257" actId="20577"/>
          <ac:spMkLst>
            <pc:docMk/>
            <pc:sldMk cId="2506435188" sldId="271"/>
            <ac:spMk id="143" creationId="{6254E3A6-152D-7B04-A281-4A1137D2D6C3}"/>
          </ac:spMkLst>
        </pc:spChg>
      </pc:sldChg>
      <pc:sldChg chg="delSp modSp add mod ord modTransition">
        <pc:chgData name="DSA - Daiana Belén Escobar" userId="a985d929-ec43-4a68-b2d7-ba722c0a7c2e" providerId="ADAL" clId="{1D57699E-D4E9-4FE7-A335-70708C23E814}" dt="2026-01-08T12:39:56.213" v="653" actId="1076"/>
        <pc:sldMkLst>
          <pc:docMk/>
          <pc:sldMk cId="1948705470" sldId="272"/>
        </pc:sldMkLst>
        <pc:spChg chg="mod">
          <ac:chgData name="DSA - Daiana Belén Escobar" userId="a985d929-ec43-4a68-b2d7-ba722c0a7c2e" providerId="ADAL" clId="{1D57699E-D4E9-4FE7-A335-70708C23E814}" dt="2026-01-08T12:39:56.213" v="653" actId="1076"/>
          <ac:spMkLst>
            <pc:docMk/>
            <pc:sldMk cId="1948705470" sldId="272"/>
            <ac:spMk id="94" creationId="{0866F0B1-CFB4-3534-F1D8-52787539ABF3}"/>
          </ac:spMkLst>
        </pc:spChg>
        <pc:spChg chg="mod">
          <ac:chgData name="DSA - Daiana Belén Escobar" userId="a985d929-ec43-4a68-b2d7-ba722c0a7c2e" providerId="ADAL" clId="{1D57699E-D4E9-4FE7-A335-70708C23E814}" dt="2026-01-06T14:59:46.130" v="279" actId="20577"/>
          <ac:spMkLst>
            <pc:docMk/>
            <pc:sldMk cId="1948705470" sldId="272"/>
            <ac:spMk id="95" creationId="{BA902E53-74AE-7D9F-ED65-01AE9D7D0ED4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08T12:01:32.717" v="560" actId="14100"/>
        <pc:sldMkLst>
          <pc:docMk/>
          <pc:sldMk cId="4277171692" sldId="273"/>
        </pc:sldMkLst>
        <pc:spChg chg="add mod">
          <ac:chgData name="DSA - Daiana Belén Escobar" userId="a985d929-ec43-4a68-b2d7-ba722c0a7c2e" providerId="ADAL" clId="{1D57699E-D4E9-4FE7-A335-70708C23E814}" dt="2026-01-07T19:56:04.109" v="522" actId="1076"/>
          <ac:spMkLst>
            <pc:docMk/>
            <pc:sldMk cId="4277171692" sldId="273"/>
            <ac:spMk id="2" creationId="{EC92A6BB-BBD4-0CF1-BFDE-6FBE6EDE6338}"/>
          </ac:spMkLst>
        </pc:spChg>
        <pc:spChg chg="del">
          <ac:chgData name="DSA - Daiana Belén Escobar" userId="a985d929-ec43-4a68-b2d7-ba722c0a7c2e" providerId="ADAL" clId="{1D57699E-D4E9-4FE7-A335-70708C23E814}" dt="2026-01-07T19:37:49.665" v="312" actId="478"/>
          <ac:spMkLst>
            <pc:docMk/>
            <pc:sldMk cId="4277171692" sldId="273"/>
            <ac:spMk id="121" creationId="{EE551476-1013-678B-A5A0-952D862DCB9E}"/>
          </ac:spMkLst>
        </pc:spChg>
        <pc:spChg chg="del mod">
          <ac:chgData name="DSA - Daiana Belén Escobar" userId="a985d929-ec43-4a68-b2d7-ba722c0a7c2e" providerId="ADAL" clId="{1D57699E-D4E9-4FE7-A335-70708C23E814}" dt="2026-01-07T19:55:58.225" v="521" actId="478"/>
          <ac:spMkLst>
            <pc:docMk/>
            <pc:sldMk cId="4277171692" sldId="273"/>
            <ac:spMk id="122" creationId="{46FCC7C3-6073-8322-A708-49E1469E6733}"/>
          </ac:spMkLst>
        </pc:spChg>
        <pc:picChg chg="add del mod ord">
          <ac:chgData name="DSA - Daiana Belén Escobar" userId="a985d929-ec43-4a68-b2d7-ba722c0a7c2e" providerId="ADAL" clId="{1D57699E-D4E9-4FE7-A335-70708C23E814}" dt="2026-01-08T12:00:38.129" v="550" actId="478"/>
          <ac:picMkLst>
            <pc:docMk/>
            <pc:sldMk cId="4277171692" sldId="273"/>
            <ac:picMk id="3" creationId="{C2885A66-B96E-1816-553C-B174ED663F4E}"/>
          </ac:picMkLst>
        </pc:picChg>
        <pc:picChg chg="add mod ord modCrop">
          <ac:chgData name="DSA - Daiana Belén Escobar" userId="a985d929-ec43-4a68-b2d7-ba722c0a7c2e" providerId="ADAL" clId="{1D57699E-D4E9-4FE7-A335-70708C23E814}" dt="2026-01-08T12:01:32.717" v="560" actId="14100"/>
          <ac:picMkLst>
            <pc:docMk/>
            <pc:sldMk cId="4277171692" sldId="273"/>
            <ac:picMk id="4" creationId="{3E96DD39-5D09-CE0B-735D-04A681BEEE9F}"/>
          </ac:picMkLst>
        </pc:picChg>
        <pc:picChg chg="add del mod ord">
          <ac:chgData name="DSA - Daiana Belén Escobar" userId="a985d929-ec43-4a68-b2d7-ba722c0a7c2e" providerId="ADAL" clId="{1D57699E-D4E9-4FE7-A335-70708C23E814}" dt="2026-01-07T19:41:03.900" v="466" actId="478"/>
          <ac:picMkLst>
            <pc:docMk/>
            <pc:sldMk cId="4277171692" sldId="273"/>
            <ac:picMk id="4" creationId="{A5AE8B20-A32B-3647-38E5-A4CB14B00FE8}"/>
          </ac:picMkLst>
        </pc:picChg>
        <pc:picChg chg="add del mod ord">
          <ac:chgData name="DSA - Daiana Belén Escobar" userId="a985d929-ec43-4a68-b2d7-ba722c0a7c2e" providerId="ADAL" clId="{1D57699E-D4E9-4FE7-A335-70708C23E814}" dt="2026-01-08T11:58:46.024" v="533" actId="21"/>
          <ac:picMkLst>
            <pc:docMk/>
            <pc:sldMk cId="4277171692" sldId="273"/>
            <ac:picMk id="6" creationId="{3473C1C0-0F4D-154F-992B-391521EFDF7F}"/>
          </ac:picMkLst>
        </pc:picChg>
        <pc:picChg chg="del">
          <ac:chgData name="DSA - Daiana Belén Escobar" userId="a985d929-ec43-4a68-b2d7-ba722c0a7c2e" providerId="ADAL" clId="{1D57699E-D4E9-4FE7-A335-70708C23E814}" dt="2026-01-07T19:39:45.768" v="345" actId="478"/>
          <ac:picMkLst>
            <pc:docMk/>
            <pc:sldMk cId="4277171692" sldId="273"/>
            <ac:picMk id="119" creationId="{209A1AF1-2749-6752-9368-7AFED9E1D3EF}"/>
          </ac:picMkLst>
        </pc:picChg>
      </pc:sldChg>
      <pc:sldChg chg="add ord">
        <pc:chgData name="DSA - Daiana Belén Escobar" userId="a985d929-ec43-4a68-b2d7-ba722c0a7c2e" providerId="ADAL" clId="{1D57699E-D4E9-4FE7-A335-70708C23E814}" dt="2026-01-08T12:02:35.716" v="564"/>
        <pc:sldMkLst>
          <pc:docMk/>
          <pc:sldMk cId="2739507195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C6174B8F-818C-3157-5FC8-89A2B901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DF5DE6E4-3D7F-11E3-5A15-49EC51ACF7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>
            <a:extLst>
              <a:ext uri="{FF2B5EF4-FFF2-40B4-BE49-F238E27FC236}">
                <a16:creationId xmlns:a16="http://schemas.microsoft.com/office/drawing/2014/main" id="{86C332B1-F573-4FFC-4A44-4B183504F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35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5A20E785-D814-997D-9539-E532BEF8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E18C0E85-CED7-A186-43DA-2E2D95644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2C018E91-5CEF-AE43-2F36-D770F8545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086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8F395D2-CAEC-C98C-0349-CC86624E7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F6A9A41-DBC1-A269-EEBF-519BFE5039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8822DA9-2CC8-8D5F-6A4D-F9511B4A7C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997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7E0FDBFA-AC91-B0C4-AA9E-38F6FFD4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>
            <a:extLst>
              <a:ext uri="{FF2B5EF4-FFF2-40B4-BE49-F238E27FC236}">
                <a16:creationId xmlns:a16="http://schemas.microsoft.com/office/drawing/2014/main" id="{B570DC5B-CDE9-6039-61D2-EE5B917EEE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>
            <a:extLst>
              <a:ext uri="{FF2B5EF4-FFF2-40B4-BE49-F238E27FC236}">
                <a16:creationId xmlns:a16="http://schemas.microsoft.com/office/drawing/2014/main" id="{F7DF5E5D-45B9-E44A-7A26-5316D6EC2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591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DF4FB590-1D34-1EFD-28C4-966F09FCC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81BBF17-5EAF-D288-2A28-BF6562E758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34E719FC-F968-0396-ED34-48E6C73E1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66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617CA2B-BB7E-728D-761C-C41D828F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>
            <a:extLst>
              <a:ext uri="{FF2B5EF4-FFF2-40B4-BE49-F238E27FC236}">
                <a16:creationId xmlns:a16="http://schemas.microsoft.com/office/drawing/2014/main" id="{2DEE8CCE-54B3-92C0-7693-95F5E238635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>
            <a:extLst>
              <a:ext uri="{FF2B5EF4-FFF2-40B4-BE49-F238E27FC236}">
                <a16:creationId xmlns:a16="http://schemas.microsoft.com/office/drawing/2014/main" id="{6254E3A6-152D-7B04-A281-4A1137D2D6C3}"/>
              </a:ext>
            </a:extLst>
          </p:cNvPr>
          <p:cNvSpPr txBox="1"/>
          <p:nvPr/>
        </p:nvSpPr>
        <p:spPr>
          <a:xfrm>
            <a:off x="950998" y="2316211"/>
            <a:ext cx="81930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4) Ser obediente.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211C4E8E-D3CA-AD58-7E6E-F2D236E35FA0}"/>
              </a:ext>
            </a:extLst>
          </p:cNvPr>
          <p:cNvSpPr txBox="1"/>
          <p:nvPr/>
        </p:nvSpPr>
        <p:spPr>
          <a:xfrm>
            <a:off x="950998" y="775303"/>
            <a:ext cx="8924521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Como é obtido o batismo com o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Espírito Santo?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3" name="Google Shape;143;p8">
            <a:extLst>
              <a:ext uri="{FF2B5EF4-FFF2-40B4-BE49-F238E27FC236}">
                <a16:creationId xmlns:a16="http://schemas.microsoft.com/office/drawing/2014/main" id="{95BFFB90-2922-8746-E13D-9BE6BA0850CB}"/>
              </a:ext>
            </a:extLst>
          </p:cNvPr>
          <p:cNvSpPr txBox="1"/>
          <p:nvPr/>
        </p:nvSpPr>
        <p:spPr>
          <a:xfrm>
            <a:off x="950997" y="3089449"/>
            <a:ext cx="83093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5) Desejar o batismo com o Espírito Santo.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43;p8">
            <a:extLst>
              <a:ext uri="{FF2B5EF4-FFF2-40B4-BE49-F238E27FC236}">
                <a16:creationId xmlns:a16="http://schemas.microsoft.com/office/drawing/2014/main" id="{9ED85F9A-EC6F-7E20-C05F-EE37AFAF705D}"/>
              </a:ext>
            </a:extLst>
          </p:cNvPr>
          <p:cNvSpPr txBox="1"/>
          <p:nvPr/>
        </p:nvSpPr>
        <p:spPr>
          <a:xfrm>
            <a:off x="950996" y="3864753"/>
            <a:ext cx="89245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6) Pedir o batismo com o Espírito Santo.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Google Shape;143;p8">
            <a:extLst>
              <a:ext uri="{FF2B5EF4-FFF2-40B4-BE49-F238E27FC236}">
                <a16:creationId xmlns:a16="http://schemas.microsoft.com/office/drawing/2014/main" id="{159B7FD7-58F0-B2E8-A20F-9721DE5A12B4}"/>
              </a:ext>
            </a:extLst>
          </p:cNvPr>
          <p:cNvSpPr txBox="1"/>
          <p:nvPr/>
        </p:nvSpPr>
        <p:spPr>
          <a:xfrm>
            <a:off x="950995" y="4637991"/>
            <a:ext cx="89245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9) Apropriar-se da promessa pela fé.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643518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D7DF0231-8224-739B-67BD-738A7E3B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2FBBD274-71E0-1532-852D-3A3DAD76FF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0866F0B1-CFB4-3534-F1D8-52787539ABF3}"/>
              </a:ext>
            </a:extLst>
          </p:cNvPr>
          <p:cNvSpPr txBox="1"/>
          <p:nvPr/>
        </p:nvSpPr>
        <p:spPr>
          <a:xfrm>
            <a:off x="4852973" y="3806698"/>
            <a:ext cx="24860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(Marcos 11:24)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BA902E53-74AE-7D9F-ED65-01AE9D7D0ED4}"/>
              </a:ext>
            </a:extLst>
          </p:cNvPr>
          <p:cNvSpPr txBox="1"/>
          <p:nvPr/>
        </p:nvSpPr>
        <p:spPr>
          <a:xfrm>
            <a:off x="2214416" y="2478945"/>
            <a:ext cx="77631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Por isso vos digo que todas as coisas que pedirdes, orando, crede receber, e tê-las-eis.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290A09C-B399-77F4-220B-01704D207431}"/>
              </a:ext>
            </a:extLst>
          </p:cNvPr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81BED06B-6EEE-64D6-FB71-C374442E570F}"/>
              </a:ext>
            </a:extLst>
          </p:cNvPr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870547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DAA5766-2A5F-612B-6828-4121E68C7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5994B057-A3F4-0C86-28EC-E3F92C3B09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576A6497-6BF5-620A-1DA1-DCB2B599E8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0F2BF376-648A-1E50-A33D-B1FC45387F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69438D11-20F7-DB89-7BF8-AB3C0222C9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A9F1B117-30A5-C51E-1C1E-809B27DBA0C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50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9" y="4735671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Atos 1:5; 2:4</a:t>
            </a:r>
            <a:endParaRPr sz="20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298620" y="1839115"/>
            <a:ext cx="959476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Batismo </a:t>
            </a:r>
            <a:r>
              <a:rPr lang="pt-BR" sz="80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r>
              <a:rPr lang="pt-BR" sz="8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om o Espírito Santo</a:t>
            </a:r>
            <a:endParaRPr lang="pt-BR" sz="96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EF493CB8-D95D-182C-818B-F578EA4A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13" descr="Pássaro com as asas abertas&#10;&#10;O conteúdo gerado por IA pode estar incorreto.">
            <a:extLst>
              <a:ext uri="{FF2B5EF4-FFF2-40B4-BE49-F238E27FC236}">
                <a16:creationId xmlns:a16="http://schemas.microsoft.com/office/drawing/2014/main" id="{3E96DD39-5D09-CE0B-735D-04A681BE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" r="354" b="17361"/>
          <a:stretch>
            <a:fillRect/>
          </a:stretch>
        </p:blipFill>
        <p:spPr>
          <a:xfrm>
            <a:off x="0" y="-2667000"/>
            <a:ext cx="6915150" cy="1026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>
            <a:extLst>
              <a:ext uri="{FF2B5EF4-FFF2-40B4-BE49-F238E27FC236}">
                <a16:creationId xmlns:a16="http://schemas.microsoft.com/office/drawing/2014/main" id="{E599C52A-E961-79C7-4AB7-66EB56C1D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3">
            <a:extLst>
              <a:ext uri="{FF2B5EF4-FFF2-40B4-BE49-F238E27FC236}">
                <a16:creationId xmlns:a16="http://schemas.microsoft.com/office/drawing/2014/main" id="{EC92A6BB-BBD4-0CF1-BFDE-6FBE6EDE6338}"/>
              </a:ext>
            </a:extLst>
          </p:cNvPr>
          <p:cNvSpPr txBox="1"/>
          <p:nvPr/>
        </p:nvSpPr>
        <p:spPr>
          <a:xfrm>
            <a:off x="6664045" y="2440287"/>
            <a:ext cx="5279154" cy="19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BATISMO COM O ESPÍRITO SANTO É UMA EXPERIÊNCIA DEFINIDA, E A PESSOA SABE SE A VIVENCIOU OU NÃO.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42771716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984316" y="4671057"/>
            <a:ext cx="22233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(Lucas 24:49)</a:t>
            </a:r>
            <a:endParaRPr sz="120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6" y="2478945"/>
            <a:ext cx="77631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Eis que envio sobre vós a promessa de meu Pai; permanecei, pois, na cidade, até que do alto sejais revestidos de poder.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5" descr="Grupo de pessoas em frente a lareira&#10;&#10;O conteúdo gerado por IA pode estar incorreto.">
            <a:extLst>
              <a:ext uri="{FF2B5EF4-FFF2-40B4-BE49-F238E27FC236}">
                <a16:creationId xmlns:a16="http://schemas.microsoft.com/office/drawing/2014/main" id="{1F960060-1029-0CBC-8838-F8E054F58B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61" r="8261"/>
          <a:stretch>
            <a:fillRect/>
          </a:stretch>
        </p:blipFill>
        <p:spPr>
          <a:xfrm>
            <a:off x="5906337" y="-1995056"/>
            <a:ext cx="6285663" cy="1129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827410" y="1167035"/>
            <a:ext cx="7601176" cy="154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 BATISMO COM O ESPÍRITO SANTO É ALGO SEPARADO E DISTINTO DA SUA OBRA DE REGENERAÇÃO.</a:t>
            </a:r>
            <a:br>
              <a:rPr lang="pt-BR" sz="28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lang="pt-BR" sz="1050"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827410" y="3013349"/>
            <a:ext cx="741829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Os apóstolos, com exceção de Judas, já eram homens regenerados, mas ainda não haviam sido “batizados com o Espírito Santo”. A partir disso, é evidente que a regeneração é uma coisa, e o batismo com o Espírito Santo é algo distinto e adicional.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upo de pessoas fantasiadas&#10;&#10;O conteúdo gerado por IA pode estar incorreto.">
            <a:extLst>
              <a:ext uri="{FF2B5EF4-FFF2-40B4-BE49-F238E27FC236}">
                <a16:creationId xmlns:a16="http://schemas.microsoft.com/office/drawing/2014/main" id="{3473C1C0-0F4D-154F-992B-391521EF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959" y="-1456197"/>
            <a:ext cx="6936866" cy="8139255"/>
          </a:xfrm>
          <a:prstGeom prst="rect">
            <a:avLst/>
          </a:prstGeom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820655" y="1717357"/>
            <a:ext cx="658702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O BATISMO COM O ESPÍRITO SANTO ESTÁ SEMPRE RELACIONADO COM O TESTEMUNHO E O MINISTÉRIO.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14;p4">
            <a:extLst>
              <a:ext uri="{FF2B5EF4-FFF2-40B4-BE49-F238E27FC236}">
                <a16:creationId xmlns:a16="http://schemas.microsoft.com/office/drawing/2014/main" id="{34CB1D39-5436-EABC-4E3D-0DE2499B04AC}"/>
              </a:ext>
            </a:extLst>
          </p:cNvPr>
          <p:cNvSpPr txBox="1"/>
          <p:nvPr/>
        </p:nvSpPr>
        <p:spPr>
          <a:xfrm>
            <a:off x="820655" y="3701185"/>
            <a:ext cx="670340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 batismo com o Espírito não visa primeiramente ao nosso contentamento, mas à nossa eficácia no serviço cristão.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na frente de um prédio&#10;&#10;O conteúdo gerado por IA pode estar incorreto.">
            <a:extLst>
              <a:ext uri="{FF2B5EF4-FFF2-40B4-BE49-F238E27FC236}">
                <a16:creationId xmlns:a16="http://schemas.microsoft.com/office/drawing/2014/main" id="{4F081F09-2638-78FB-1652-75974631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019" y="0"/>
            <a:ext cx="9144000" cy="6858000"/>
          </a:xfrm>
          <a:prstGeom prst="rect">
            <a:avLst/>
          </a:prstGeom>
        </p:spPr>
      </p:pic>
      <p:pic>
        <p:nvPicPr>
          <p:cNvPr id="2" name="Google Shape;104;p3">
            <a:extLst>
              <a:ext uri="{FF2B5EF4-FFF2-40B4-BE49-F238E27FC236}">
                <a16:creationId xmlns:a16="http://schemas.microsoft.com/office/drawing/2014/main" id="{0C053DC1-28F2-F01C-BC04-5BC43D8A29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820191" y="1049268"/>
            <a:ext cx="69154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TEREMOS UMA VISÃO AINDA MAIS CLARA E MAIS COMPLETA DO QUE É O BATISMO COM O ESPÍRITO SANTO SE OBSERVARMOS O QUE ESSE BATISMO FAZ.</a:t>
            </a:r>
            <a:endParaRPr lang="pt-BR" sz="2800" dirty="0">
              <a:solidFill>
                <a:schemeClr val="lt1"/>
              </a:solidFill>
              <a:latin typeface="Roboto Black"/>
              <a:ea typeface="Roboto Black"/>
              <a:cs typeface="Roboto Black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820191" y="3562003"/>
            <a:ext cx="652652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O batismo com o Espírito Santo nos capacita para o serviço, independentemente do dom que o próprio Espírito Santo tenha concedido a cada um.</a:t>
            </a:r>
            <a:endParaRPr sz="2800" b="0" i="0" u="none" strike="noStrike" cap="none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4E97A820-4C26-5F68-AE0C-B12147F33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F78AE436-18E0-5816-B194-68C5B1072D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DE86D799-889E-0073-F9C6-6477AE94E550}"/>
              </a:ext>
            </a:extLst>
          </p:cNvPr>
          <p:cNvSpPr txBox="1"/>
          <p:nvPr/>
        </p:nvSpPr>
        <p:spPr>
          <a:xfrm>
            <a:off x="4984316" y="3942766"/>
            <a:ext cx="22233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(Atos 4:31)</a:t>
            </a:r>
            <a:endParaRPr sz="120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A5AAD1E9-D035-94B1-F369-F2CF5783AEA8}"/>
              </a:ext>
            </a:extLst>
          </p:cNvPr>
          <p:cNvSpPr txBox="1"/>
          <p:nvPr/>
        </p:nvSpPr>
        <p:spPr>
          <a:xfrm>
            <a:off x="2214416" y="2564670"/>
            <a:ext cx="776316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Todos foram cheios do Espírito Santo e anunciavam com ousadia a Palavra de Deus.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E6610409-B911-A117-0234-1AE4464FC04F}"/>
              </a:ext>
            </a:extLst>
          </p:cNvPr>
          <p:cNvSpPr txBox="1"/>
          <p:nvPr/>
        </p:nvSpPr>
        <p:spPr>
          <a:xfrm>
            <a:off x="926759" y="167178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3192FCA6-68C0-790B-36D3-3FDB5C829A77}"/>
              </a:ext>
            </a:extLst>
          </p:cNvPr>
          <p:cNvSpPr txBox="1"/>
          <p:nvPr/>
        </p:nvSpPr>
        <p:spPr>
          <a:xfrm>
            <a:off x="9145151" y="2714071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80525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950998" y="2316211"/>
            <a:ext cx="81930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1) Mudar nosso pensamento em relação a Cristo, e aceitá-Lo como nosso Salvador e Senhor.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129;p6">
            <a:extLst>
              <a:ext uri="{FF2B5EF4-FFF2-40B4-BE49-F238E27FC236}">
                <a16:creationId xmlns:a16="http://schemas.microsoft.com/office/drawing/2014/main" id="{CE7CBAF5-DD02-C413-046F-29162E119D95}"/>
              </a:ext>
            </a:extLst>
          </p:cNvPr>
          <p:cNvSpPr txBox="1"/>
          <p:nvPr/>
        </p:nvSpPr>
        <p:spPr>
          <a:xfrm>
            <a:off x="950998" y="775303"/>
            <a:ext cx="8924521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Como é obtido o batismo com o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Espírito Santo?</a:t>
            </a:r>
            <a:b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endParaRPr dirty="0"/>
          </a:p>
        </p:txBody>
      </p:sp>
      <p:sp>
        <p:nvSpPr>
          <p:cNvPr id="3" name="Google Shape;143;p8">
            <a:extLst>
              <a:ext uri="{FF2B5EF4-FFF2-40B4-BE49-F238E27FC236}">
                <a16:creationId xmlns:a16="http://schemas.microsoft.com/office/drawing/2014/main" id="{EC541A67-FB19-07F5-3CAB-494863D2B4DB}"/>
              </a:ext>
            </a:extLst>
          </p:cNvPr>
          <p:cNvSpPr txBox="1"/>
          <p:nvPr/>
        </p:nvSpPr>
        <p:spPr>
          <a:xfrm>
            <a:off x="950998" y="3510741"/>
            <a:ext cx="83093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2) Mudar nosso pensamento em relação ao pecado, e livrar-nos dele!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" name="Google Shape;143;p8">
            <a:extLst>
              <a:ext uri="{FF2B5EF4-FFF2-40B4-BE49-F238E27FC236}">
                <a16:creationId xmlns:a16="http://schemas.microsoft.com/office/drawing/2014/main" id="{14F19B15-65C4-1BE0-B6AF-61E7033A21FF}"/>
              </a:ext>
            </a:extLst>
          </p:cNvPr>
          <p:cNvSpPr txBox="1"/>
          <p:nvPr/>
        </p:nvSpPr>
        <p:spPr>
          <a:xfrm>
            <a:off x="950998" y="4707337"/>
            <a:ext cx="892452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3) Ser batizado em nome de Jesus Cristo para remissão dos pecados.</a:t>
            </a:r>
            <a:endParaRPr sz="28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368</Words>
  <Application>Microsoft Office PowerPoint</Application>
  <PresentationFormat>Widescreen</PresentationFormat>
  <Paragraphs>32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Roboto Black</vt:lpstr>
      <vt:lpstr>Roboto</vt:lpstr>
      <vt:lpstr>Roboto Medium</vt:lpstr>
      <vt:lpstr>Calibri</vt:lpstr>
      <vt:lpstr>Play</vt:lpstr>
      <vt:lpstr>Arial</vt:lpstr>
      <vt:lpstr>Roboto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2026-01-08T12:40:05Z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