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63" r:id="rId6"/>
    <p:sldId id="267" r:id="rId7"/>
    <p:sldId id="268" r:id="rId8"/>
    <p:sldId id="258" r:id="rId9"/>
    <p:sldId id="257" r:id="rId10"/>
    <p:sldId id="260" r:id="rId11"/>
    <p:sldId id="273" r:id="rId12"/>
    <p:sldId id="264" r:id="rId13"/>
    <p:sldId id="275" r:id="rId14"/>
    <p:sldId id="280" r:id="rId15"/>
    <p:sldId id="269" r:id="rId16"/>
    <p:sldId id="276" r:id="rId17"/>
  </p:sldIdLst>
  <p:sldSz cx="12192000" cy="6858000"/>
  <p:notesSz cx="6858000" cy="9144000"/>
  <p:embeddedFontLst>
    <p:embeddedFont>
      <p:font typeface="Play" panose="020B0604020202020204" charset="0"/>
      <p:regular r:id="rId19"/>
      <p:bold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  <p:embeddedFont>
      <p:font typeface="Roboto Black" panose="02000000000000000000" pitchFamily="2" charset="0"/>
      <p:bold r:id="rId25"/>
      <p:boldItalic r:id="rId26"/>
    </p:embeddedFont>
    <p:embeddedFont>
      <p:font typeface="Roboto Light" panose="02000000000000000000" pitchFamily="2" charset="0"/>
      <p:regular r:id="rId27"/>
      <p:bold r:id="rId28"/>
      <p:italic r:id="rId29"/>
      <p:boldItalic r:id="rId30"/>
    </p:embeddedFont>
    <p:embeddedFont>
      <p:font typeface="Roboto Medium" panose="02000000000000000000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j6uebEjwhRR+cgM5mTZyf+GeEi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D637CE-40C8-4C86-B290-19E2C0BC1467}" v="57" dt="2026-01-09T14:43:51.0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42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customschemas.google.com/relationships/presentationmetadata" Target="meta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1D57699E-D4E9-4FE7-A335-70708C23E814}"/>
    <pc:docChg chg="undo custSel addSld delSld modSld sldOrd">
      <pc:chgData name="DSA - Daiana Belén Escobar" userId="a985d929-ec43-4a68-b2d7-ba722c0a7c2e" providerId="ADAL" clId="{1D57699E-D4E9-4FE7-A335-70708C23E814}" dt="2026-01-09T14:44:55.994" v="706" actId="20577"/>
      <pc:docMkLst>
        <pc:docMk/>
      </pc:docMkLst>
      <pc:sldChg chg="modSp mod ord modTransition modNotes">
        <pc:chgData name="DSA - Daiana Belén Escobar" userId="a985d929-ec43-4a68-b2d7-ba722c0a7c2e" providerId="ADAL" clId="{1D57699E-D4E9-4FE7-A335-70708C23E814}" dt="2026-01-07T14:27:02.283" v="195" actId="404"/>
        <pc:sldMkLst>
          <pc:docMk/>
          <pc:sldMk cId="0" sldId="257"/>
        </pc:sldMkLst>
        <pc:spChg chg="mod">
          <ac:chgData name="DSA - Daiana Belén Escobar" userId="a985d929-ec43-4a68-b2d7-ba722c0a7c2e" providerId="ADAL" clId="{1D57699E-D4E9-4FE7-A335-70708C23E814}" dt="2026-01-07T14:27:02.283" v="195" actId="404"/>
          <ac:spMkLst>
            <pc:docMk/>
            <pc:sldMk cId="0" sldId="257"/>
            <ac:spMk id="94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7T14:26:58.867" v="194" actId="1076"/>
          <ac:spMkLst>
            <pc:docMk/>
            <pc:sldMk cId="0" sldId="257"/>
            <ac:spMk id="95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7T14:26:50.195" v="191" actId="1076"/>
          <ac:spMkLst>
            <pc:docMk/>
            <pc:sldMk cId="0" sldId="257"/>
            <ac:spMk id="96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7T14:26:53.614" v="192" actId="1076"/>
          <ac:spMkLst>
            <pc:docMk/>
            <pc:sldMk cId="0" sldId="257"/>
            <ac:spMk id="97" creationId="{00000000-0000-0000-0000-000000000000}"/>
          </ac:spMkLst>
        </pc:spChg>
      </pc:sldChg>
      <pc:sldChg chg="delSp modSp mod modTransition modNotes">
        <pc:chgData name="DSA - Daiana Belén Escobar" userId="a985d929-ec43-4a68-b2d7-ba722c0a7c2e" providerId="ADAL" clId="{1D57699E-D4E9-4FE7-A335-70708C23E814}" dt="2026-01-08T13:06:44.772" v="608" actId="1076"/>
        <pc:sldMkLst>
          <pc:docMk/>
          <pc:sldMk cId="0" sldId="258"/>
        </pc:sldMkLst>
        <pc:spChg chg="mod">
          <ac:chgData name="DSA - Daiana Belén Escobar" userId="a985d929-ec43-4a68-b2d7-ba722c0a7c2e" providerId="ADAL" clId="{1D57699E-D4E9-4FE7-A335-70708C23E814}" dt="2026-01-07T14:25:59.100" v="173" actId="1076"/>
          <ac:spMkLst>
            <pc:docMk/>
            <pc:sldMk cId="0" sldId="258"/>
            <ac:spMk id="106" creationId="{00000000-0000-0000-0000-000000000000}"/>
          </ac:spMkLst>
        </pc:spChg>
        <pc:picChg chg="del">
          <ac:chgData name="DSA - Daiana Belén Escobar" userId="a985d929-ec43-4a68-b2d7-ba722c0a7c2e" providerId="ADAL" clId="{1D57699E-D4E9-4FE7-A335-70708C23E814}" dt="2026-01-08T13:06:11.104" v="554" actId="478"/>
          <ac:picMkLst>
            <pc:docMk/>
            <pc:sldMk cId="0" sldId="258"/>
            <ac:picMk id="102" creationId="{00000000-0000-0000-0000-000000000000}"/>
          </ac:picMkLst>
        </pc:picChg>
        <pc:picChg chg="mod">
          <ac:chgData name="DSA - Daiana Belén Escobar" userId="a985d929-ec43-4a68-b2d7-ba722c0a7c2e" providerId="ADAL" clId="{1D57699E-D4E9-4FE7-A335-70708C23E814}" dt="2026-01-08T13:06:44.772" v="608" actId="1076"/>
          <ac:picMkLst>
            <pc:docMk/>
            <pc:sldMk cId="0" sldId="258"/>
            <ac:picMk id="103" creationId="{00000000-0000-0000-0000-000000000000}"/>
          </ac:picMkLst>
        </pc:picChg>
        <pc:picChg chg="mod">
          <ac:chgData name="DSA - Daiana Belén Escobar" userId="a985d929-ec43-4a68-b2d7-ba722c0a7c2e" providerId="ADAL" clId="{1D57699E-D4E9-4FE7-A335-70708C23E814}" dt="2026-01-08T13:06:37.907" v="607" actId="1076"/>
          <ac:picMkLst>
            <pc:docMk/>
            <pc:sldMk cId="0" sldId="258"/>
            <ac:picMk id="104" creationId="{00000000-0000-0000-0000-000000000000}"/>
          </ac:picMkLst>
        </pc:picChg>
      </pc:sldChg>
      <pc:sldChg chg="addSp delSp modSp mod ord modTransition modNotes">
        <pc:chgData name="DSA - Daiana Belén Escobar" userId="a985d929-ec43-4a68-b2d7-ba722c0a7c2e" providerId="ADAL" clId="{1D57699E-D4E9-4FE7-A335-70708C23E814}" dt="2026-01-08T13:05:29.804" v="552" actId="1076"/>
        <pc:sldMkLst>
          <pc:docMk/>
          <pc:sldMk cId="0" sldId="260"/>
        </pc:sldMkLst>
        <pc:spChg chg="mod">
          <ac:chgData name="DSA - Daiana Belén Escobar" userId="a985d929-ec43-4a68-b2d7-ba722c0a7c2e" providerId="ADAL" clId="{1D57699E-D4E9-4FE7-A335-70708C23E814}" dt="2026-01-08T13:05:29.804" v="552" actId="1076"/>
          <ac:spMkLst>
            <pc:docMk/>
            <pc:sldMk cId="0" sldId="260"/>
            <ac:spMk id="121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8T13:05:21.062" v="550" actId="14100"/>
          <ac:spMkLst>
            <pc:docMk/>
            <pc:sldMk cId="0" sldId="260"/>
            <ac:spMk id="122" creationId="{00000000-0000-0000-0000-000000000000}"/>
          </ac:spMkLst>
        </pc:spChg>
        <pc:picChg chg="add mod ord">
          <ac:chgData name="DSA - Daiana Belén Escobar" userId="a985d929-ec43-4a68-b2d7-ba722c0a7c2e" providerId="ADAL" clId="{1D57699E-D4E9-4FE7-A335-70708C23E814}" dt="2026-01-08T13:04:26.651" v="547" actId="171"/>
          <ac:picMkLst>
            <pc:docMk/>
            <pc:sldMk cId="0" sldId="260"/>
            <ac:picMk id="3" creationId="{832AF81F-4E9F-AD6B-47FB-36044C96B162}"/>
          </ac:picMkLst>
        </pc:picChg>
        <pc:picChg chg="del">
          <ac:chgData name="DSA - Daiana Belén Escobar" userId="a985d929-ec43-4a68-b2d7-ba722c0a7c2e" providerId="ADAL" clId="{1D57699E-D4E9-4FE7-A335-70708C23E814}" dt="2026-01-08T13:02:51.924" v="536" actId="478"/>
          <ac:picMkLst>
            <pc:docMk/>
            <pc:sldMk cId="0" sldId="260"/>
            <ac:picMk id="119" creationId="{00000000-0000-0000-0000-000000000000}"/>
          </ac:picMkLst>
        </pc:picChg>
      </pc:sldChg>
      <pc:sldChg chg="modSp mod ord modTransition modNotes">
        <pc:chgData name="DSA - Daiana Belén Escobar" userId="a985d929-ec43-4a68-b2d7-ba722c0a7c2e" providerId="ADAL" clId="{1D57699E-D4E9-4FE7-A335-70708C23E814}" dt="2026-01-07T13:47:26.791" v="93" actId="1076"/>
        <pc:sldMkLst>
          <pc:docMk/>
          <pc:sldMk cId="0" sldId="263"/>
        </pc:sldMkLst>
        <pc:spChg chg="mod">
          <ac:chgData name="DSA - Daiana Belén Escobar" userId="a985d929-ec43-4a68-b2d7-ba722c0a7c2e" providerId="ADAL" clId="{1D57699E-D4E9-4FE7-A335-70708C23E814}" dt="2026-01-07T13:47:26.791" v="93" actId="1076"/>
          <ac:spMkLst>
            <pc:docMk/>
            <pc:sldMk cId="0" sldId="263"/>
            <ac:spMk id="143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7T13:46:42.194" v="71" actId="404"/>
          <ac:spMkLst>
            <pc:docMk/>
            <pc:sldMk cId="0" sldId="263"/>
            <ac:spMk id="144" creationId="{00000000-0000-0000-0000-000000000000}"/>
          </ac:spMkLst>
        </pc:spChg>
        <pc:picChg chg="mod">
          <ac:chgData name="DSA - Daiana Belén Escobar" userId="a985d929-ec43-4a68-b2d7-ba722c0a7c2e" providerId="ADAL" clId="{1D57699E-D4E9-4FE7-A335-70708C23E814}" dt="2026-01-06T13:02:48.068" v="19"/>
          <ac:picMkLst>
            <pc:docMk/>
            <pc:sldMk cId="0" sldId="263"/>
            <ac:picMk id="142" creationId="{00000000-0000-0000-0000-000000000000}"/>
          </ac:picMkLst>
        </pc:picChg>
      </pc:sldChg>
      <pc:sldChg chg="addSp delSp modSp mod ord modTransition modNotes">
        <pc:chgData name="DSA - Daiana Belén Escobar" userId="a985d929-ec43-4a68-b2d7-ba722c0a7c2e" providerId="ADAL" clId="{1D57699E-D4E9-4FE7-A335-70708C23E814}" dt="2026-01-08T12:57:24.555" v="515" actId="1037"/>
        <pc:sldMkLst>
          <pc:docMk/>
          <pc:sldMk cId="0" sldId="264"/>
        </pc:sldMkLst>
        <pc:spChg chg="mod">
          <ac:chgData name="DSA - Daiana Belén Escobar" userId="a985d929-ec43-4a68-b2d7-ba722c0a7c2e" providerId="ADAL" clId="{1D57699E-D4E9-4FE7-A335-70708C23E814}" dt="2026-01-08T12:48:35.564" v="322" actId="1076"/>
          <ac:spMkLst>
            <pc:docMk/>
            <pc:sldMk cId="0" sldId="264"/>
            <ac:spMk id="152" creationId="{00000000-0000-0000-0000-000000000000}"/>
          </ac:spMkLst>
        </pc:spChg>
        <pc:picChg chg="add del mod ord">
          <ac:chgData name="DSA - Daiana Belén Escobar" userId="a985d929-ec43-4a68-b2d7-ba722c0a7c2e" providerId="ADAL" clId="{1D57699E-D4E9-4FE7-A335-70708C23E814}" dt="2026-01-08T12:56:00.135" v="323" actId="478"/>
          <ac:picMkLst>
            <pc:docMk/>
            <pc:sldMk cId="0" sldId="264"/>
            <ac:picMk id="3" creationId="{57327B85-5C2C-E0AD-22EF-14AA0AB7A81E}"/>
          </ac:picMkLst>
        </pc:picChg>
        <pc:picChg chg="add mod ord">
          <ac:chgData name="DSA - Daiana Belén Escobar" userId="a985d929-ec43-4a68-b2d7-ba722c0a7c2e" providerId="ADAL" clId="{1D57699E-D4E9-4FE7-A335-70708C23E814}" dt="2026-01-08T12:57:24.555" v="515" actId="1037"/>
          <ac:picMkLst>
            <pc:docMk/>
            <pc:sldMk cId="0" sldId="264"/>
            <ac:picMk id="5" creationId="{AFAECD5C-6754-A507-7F4D-B51438136825}"/>
          </ac:picMkLst>
        </pc:picChg>
        <pc:picChg chg="del">
          <ac:chgData name="DSA - Daiana Belén Escobar" userId="a985d929-ec43-4a68-b2d7-ba722c0a7c2e" providerId="ADAL" clId="{1D57699E-D4E9-4FE7-A335-70708C23E814}" dt="2026-01-08T12:47:34.969" v="310" actId="478"/>
          <ac:picMkLst>
            <pc:docMk/>
            <pc:sldMk cId="0" sldId="264"/>
            <ac:picMk id="149" creationId="{00000000-0000-0000-0000-000000000000}"/>
          </ac:picMkLst>
        </pc:picChg>
      </pc:sldChg>
      <pc:sldChg chg="addSp delSp modSp add mod ord">
        <pc:chgData name="DSA - Daiana Belén Escobar" userId="a985d929-ec43-4a68-b2d7-ba722c0a7c2e" providerId="ADAL" clId="{1D57699E-D4E9-4FE7-A335-70708C23E814}" dt="2026-01-08T13:43:35.421" v="690" actId="1076"/>
        <pc:sldMkLst>
          <pc:docMk/>
          <pc:sldMk cId="3836551145" sldId="267"/>
        </pc:sldMkLst>
        <pc:spChg chg="mod">
          <ac:chgData name="DSA - Daiana Belén Escobar" userId="a985d929-ec43-4a68-b2d7-ba722c0a7c2e" providerId="ADAL" clId="{1D57699E-D4E9-4FE7-A335-70708C23E814}" dt="2026-01-08T13:11:46.790" v="641" actId="1076"/>
          <ac:spMkLst>
            <pc:docMk/>
            <pc:sldMk cId="3836551145" sldId="267"/>
            <ac:spMk id="151" creationId="{B4CABE2C-D33E-D9A6-EA95-2481B45AA8DA}"/>
          </ac:spMkLst>
        </pc:spChg>
        <pc:picChg chg="add del mod ord">
          <ac:chgData name="DSA - Daiana Belén Escobar" userId="a985d929-ec43-4a68-b2d7-ba722c0a7c2e" providerId="ADAL" clId="{1D57699E-D4E9-4FE7-A335-70708C23E814}" dt="2026-01-08T13:42:16.535" v="673" actId="478"/>
          <ac:picMkLst>
            <pc:docMk/>
            <pc:sldMk cId="3836551145" sldId="267"/>
            <ac:picMk id="3" creationId="{BB9779F6-8C7C-4122-14C6-69E7594FB585}"/>
          </ac:picMkLst>
        </pc:picChg>
        <pc:picChg chg="add del mod ord">
          <ac:chgData name="DSA - Daiana Belén Escobar" userId="a985d929-ec43-4a68-b2d7-ba722c0a7c2e" providerId="ADAL" clId="{1D57699E-D4E9-4FE7-A335-70708C23E814}" dt="2026-01-08T13:09:55.046" v="621" actId="478"/>
          <ac:picMkLst>
            <pc:docMk/>
            <pc:sldMk cId="3836551145" sldId="267"/>
            <ac:picMk id="3" creationId="{C02ABE8F-ED84-B924-1E9A-F5E671EA3C97}"/>
          </ac:picMkLst>
        </pc:picChg>
        <pc:picChg chg="add del mod ord">
          <ac:chgData name="DSA - Daiana Belén Escobar" userId="a985d929-ec43-4a68-b2d7-ba722c0a7c2e" providerId="ADAL" clId="{1D57699E-D4E9-4FE7-A335-70708C23E814}" dt="2026-01-08T13:43:01.632" v="682" actId="478"/>
          <ac:picMkLst>
            <pc:docMk/>
            <pc:sldMk cId="3836551145" sldId="267"/>
            <ac:picMk id="5" creationId="{757D3659-EC64-507B-9EE4-1E08D00967ED}"/>
          </ac:picMkLst>
        </pc:picChg>
        <pc:picChg chg="add del mod ord">
          <ac:chgData name="DSA - Daiana Belén Escobar" userId="a985d929-ec43-4a68-b2d7-ba722c0a7c2e" providerId="ADAL" clId="{1D57699E-D4E9-4FE7-A335-70708C23E814}" dt="2026-01-08T13:10:27.014" v="630" actId="478"/>
          <ac:picMkLst>
            <pc:docMk/>
            <pc:sldMk cId="3836551145" sldId="267"/>
            <ac:picMk id="5" creationId="{F098D2ED-940D-9562-93F4-153D635D7966}"/>
          </ac:picMkLst>
        </pc:picChg>
        <pc:picChg chg="add del mod ord">
          <ac:chgData name="DSA - Daiana Belén Escobar" userId="a985d929-ec43-4a68-b2d7-ba722c0a7c2e" providerId="ADAL" clId="{1D57699E-D4E9-4FE7-A335-70708C23E814}" dt="2026-01-08T13:28:16.685" v="663" actId="478"/>
          <ac:picMkLst>
            <pc:docMk/>
            <pc:sldMk cId="3836551145" sldId="267"/>
            <ac:picMk id="7" creationId="{6FEDB009-8309-C725-B244-2781276479C8}"/>
          </ac:picMkLst>
        </pc:picChg>
        <pc:picChg chg="add mod ord">
          <ac:chgData name="DSA - Daiana Belén Escobar" userId="a985d929-ec43-4a68-b2d7-ba722c0a7c2e" providerId="ADAL" clId="{1D57699E-D4E9-4FE7-A335-70708C23E814}" dt="2026-01-08T13:43:35.421" v="690" actId="1076"/>
          <ac:picMkLst>
            <pc:docMk/>
            <pc:sldMk cId="3836551145" sldId="267"/>
            <ac:picMk id="8" creationId="{BC99A7F8-BE6B-F5E7-625D-ADAA459BE402}"/>
          </ac:picMkLst>
        </pc:picChg>
        <pc:picChg chg="del">
          <ac:chgData name="DSA - Daiana Belén Escobar" userId="a985d929-ec43-4a68-b2d7-ba722c0a7c2e" providerId="ADAL" clId="{1D57699E-D4E9-4FE7-A335-70708C23E814}" dt="2026-01-08T13:07:59" v="609" actId="478"/>
          <ac:picMkLst>
            <pc:docMk/>
            <pc:sldMk cId="3836551145" sldId="267"/>
            <ac:picMk id="149" creationId="{C409760D-30B6-4A53-47CB-ED0C52D17D01}"/>
          </ac:picMkLst>
        </pc:picChg>
      </pc:sldChg>
      <pc:sldChg chg="addSp delSp modSp add mod ord modAnim">
        <pc:chgData name="DSA - Daiana Belén Escobar" userId="a985d929-ec43-4a68-b2d7-ba722c0a7c2e" providerId="ADAL" clId="{1D57699E-D4E9-4FE7-A335-70708C23E814}" dt="2026-01-07T13:54:35.495" v="164"/>
        <pc:sldMkLst>
          <pc:docMk/>
          <pc:sldMk cId="4054295258" sldId="268"/>
        </pc:sldMkLst>
        <pc:spChg chg="add mod">
          <ac:chgData name="DSA - Daiana Belén Escobar" userId="a985d929-ec43-4a68-b2d7-ba722c0a7c2e" providerId="ADAL" clId="{1D57699E-D4E9-4FE7-A335-70708C23E814}" dt="2026-01-07T13:53:31.169" v="161" actId="1076"/>
          <ac:spMkLst>
            <pc:docMk/>
            <pc:sldMk cId="4054295258" sldId="268"/>
            <ac:spMk id="2" creationId="{4491B0F2-1A12-4175-6663-E82F287CD611}"/>
          </ac:spMkLst>
        </pc:spChg>
        <pc:spChg chg="add mod">
          <ac:chgData name="DSA - Daiana Belén Escobar" userId="a985d929-ec43-4a68-b2d7-ba722c0a7c2e" providerId="ADAL" clId="{1D57699E-D4E9-4FE7-A335-70708C23E814}" dt="2026-01-07T13:53:27.440" v="160" actId="403"/>
          <ac:spMkLst>
            <pc:docMk/>
            <pc:sldMk cId="4054295258" sldId="268"/>
            <ac:spMk id="3" creationId="{8AD8326C-257D-2475-F572-A0BAA22E305F}"/>
          </ac:spMkLst>
        </pc:spChg>
      </pc:sldChg>
      <pc:sldChg chg="addSp delSp modSp add mod ord">
        <pc:chgData name="DSA - Daiana Belén Escobar" userId="a985d929-ec43-4a68-b2d7-ba722c0a7c2e" providerId="ADAL" clId="{1D57699E-D4E9-4FE7-A335-70708C23E814}" dt="2026-01-08T13:28:02.945" v="662" actId="1076"/>
        <pc:sldMkLst>
          <pc:docMk/>
          <pc:sldMk cId="2010764486" sldId="269"/>
        </pc:sldMkLst>
        <pc:spChg chg="add mod">
          <ac:chgData name="DSA - Daiana Belén Escobar" userId="a985d929-ec43-4a68-b2d7-ba722c0a7c2e" providerId="ADAL" clId="{1D57699E-D4E9-4FE7-A335-70708C23E814}" dt="2026-01-07T14:58:37.698" v="294" actId="1076"/>
          <ac:spMkLst>
            <pc:docMk/>
            <pc:sldMk cId="2010764486" sldId="269"/>
            <ac:spMk id="2" creationId="{E4D6F415-4B51-77DE-6B7E-D441E3ED9904}"/>
          </ac:spMkLst>
        </pc:spChg>
        <pc:spChg chg="mod">
          <ac:chgData name="DSA - Daiana Belén Escobar" userId="a985d929-ec43-4a68-b2d7-ba722c0a7c2e" providerId="ADAL" clId="{1D57699E-D4E9-4FE7-A335-70708C23E814}" dt="2026-01-07T14:58:37.698" v="294" actId="1076"/>
          <ac:spMkLst>
            <pc:docMk/>
            <pc:sldMk cId="2010764486" sldId="269"/>
            <ac:spMk id="106" creationId="{B0F0B2E3-B1EA-77BB-45EB-99C78DAD471D}"/>
          </ac:spMkLst>
        </pc:spChg>
        <pc:picChg chg="add del mod ord">
          <ac:chgData name="DSA - Daiana Belén Escobar" userId="a985d929-ec43-4a68-b2d7-ba722c0a7c2e" providerId="ADAL" clId="{1D57699E-D4E9-4FE7-A335-70708C23E814}" dt="2026-01-08T13:27:13.138" v="651" actId="478"/>
          <ac:picMkLst>
            <pc:docMk/>
            <pc:sldMk cId="2010764486" sldId="269"/>
            <ac:picMk id="4" creationId="{23AF260F-9E11-3A2E-75C4-B42CD2066674}"/>
          </ac:picMkLst>
        </pc:picChg>
        <pc:picChg chg="add del mod">
          <ac:chgData name="DSA - Daiana Belén Escobar" userId="a985d929-ec43-4a68-b2d7-ba722c0a7c2e" providerId="ADAL" clId="{1D57699E-D4E9-4FE7-A335-70708C23E814}" dt="2026-01-08T12:58:18.169" v="521" actId="478"/>
          <ac:picMkLst>
            <pc:docMk/>
            <pc:sldMk cId="2010764486" sldId="269"/>
            <ac:picMk id="4" creationId="{3D177003-F56F-FBAF-924B-4CA3E6929772}"/>
          </ac:picMkLst>
        </pc:picChg>
        <pc:picChg chg="add del mod ord">
          <ac:chgData name="DSA - Daiana Belén Escobar" userId="a985d929-ec43-4a68-b2d7-ba722c0a7c2e" providerId="ADAL" clId="{1D57699E-D4E9-4FE7-A335-70708C23E814}" dt="2026-01-08T13:15:09.248" v="642" actId="478"/>
          <ac:picMkLst>
            <pc:docMk/>
            <pc:sldMk cId="2010764486" sldId="269"/>
            <ac:picMk id="6" creationId="{75833FDA-5881-6F1D-3684-B5DF4F97FCB4}"/>
          </ac:picMkLst>
        </pc:picChg>
        <pc:picChg chg="add mod ord">
          <ac:chgData name="DSA - Daiana Belén Escobar" userId="a985d929-ec43-4a68-b2d7-ba722c0a7c2e" providerId="ADAL" clId="{1D57699E-D4E9-4FE7-A335-70708C23E814}" dt="2026-01-08T13:28:02.945" v="662" actId="1076"/>
          <ac:picMkLst>
            <pc:docMk/>
            <pc:sldMk cId="2010764486" sldId="269"/>
            <ac:picMk id="7" creationId="{6909A328-1E48-77ED-4101-317E2B36A30C}"/>
          </ac:picMkLst>
        </pc:picChg>
        <pc:picChg chg="del">
          <ac:chgData name="DSA - Daiana Belén Escobar" userId="a985d929-ec43-4a68-b2d7-ba722c0a7c2e" providerId="ADAL" clId="{1D57699E-D4E9-4FE7-A335-70708C23E814}" dt="2026-01-08T12:58:06.251" v="517" actId="478"/>
          <ac:picMkLst>
            <pc:docMk/>
            <pc:sldMk cId="2010764486" sldId="269"/>
            <ac:picMk id="102" creationId="{E280282B-5F57-FCC1-40C7-5CD57AACB3F4}"/>
          </ac:picMkLst>
        </pc:picChg>
        <pc:picChg chg="del">
          <ac:chgData name="DSA - Daiana Belén Escobar" userId="a985d929-ec43-4a68-b2d7-ba722c0a7c2e" providerId="ADAL" clId="{1D57699E-D4E9-4FE7-A335-70708C23E814}" dt="2026-01-08T12:58:04.248" v="516" actId="478"/>
          <ac:picMkLst>
            <pc:docMk/>
            <pc:sldMk cId="2010764486" sldId="269"/>
            <ac:picMk id="103" creationId="{3F365D0D-EA47-51CF-B203-3DF0046761A3}"/>
          </ac:picMkLst>
        </pc:picChg>
      </pc:sldChg>
      <pc:sldChg chg="modSp add mod ord">
        <pc:chgData name="DSA - Daiana Belén Escobar" userId="a985d929-ec43-4a68-b2d7-ba722c0a7c2e" providerId="ADAL" clId="{1D57699E-D4E9-4FE7-A335-70708C23E814}" dt="2026-01-07T14:50:36.935" v="246" actId="1076"/>
        <pc:sldMkLst>
          <pc:docMk/>
          <pc:sldMk cId="127929980" sldId="273"/>
        </pc:sldMkLst>
        <pc:spChg chg="mod">
          <ac:chgData name="DSA - Daiana Belén Escobar" userId="a985d929-ec43-4a68-b2d7-ba722c0a7c2e" providerId="ADAL" clId="{1D57699E-D4E9-4FE7-A335-70708C23E814}" dt="2026-01-07T14:50:33.679" v="245" actId="1076"/>
          <ac:spMkLst>
            <pc:docMk/>
            <pc:sldMk cId="127929980" sldId="273"/>
            <ac:spMk id="94" creationId="{B8A458C5-C261-6546-D85E-188E898AC63F}"/>
          </ac:spMkLst>
        </pc:spChg>
        <pc:spChg chg="mod">
          <ac:chgData name="DSA - Daiana Belén Escobar" userId="a985d929-ec43-4a68-b2d7-ba722c0a7c2e" providerId="ADAL" clId="{1D57699E-D4E9-4FE7-A335-70708C23E814}" dt="2026-01-07T14:50:21.544" v="241" actId="1076"/>
          <ac:spMkLst>
            <pc:docMk/>
            <pc:sldMk cId="127929980" sldId="273"/>
            <ac:spMk id="95" creationId="{4AE4C29E-CA72-A389-BA2B-000B8684A79E}"/>
          </ac:spMkLst>
        </pc:spChg>
        <pc:spChg chg="mod">
          <ac:chgData name="DSA - Daiana Belén Escobar" userId="a985d929-ec43-4a68-b2d7-ba722c0a7c2e" providerId="ADAL" clId="{1D57699E-D4E9-4FE7-A335-70708C23E814}" dt="2026-01-07T14:50:36.935" v="246" actId="1076"/>
          <ac:spMkLst>
            <pc:docMk/>
            <pc:sldMk cId="127929980" sldId="273"/>
            <ac:spMk id="97" creationId="{D492B31B-A7AE-BCE8-8DEF-3022686BBCE6}"/>
          </ac:spMkLst>
        </pc:spChg>
      </pc:sldChg>
      <pc:sldChg chg="modSp add mod ord">
        <pc:chgData name="DSA - Daiana Belén Escobar" userId="a985d929-ec43-4a68-b2d7-ba722c0a7c2e" providerId="ADAL" clId="{1D57699E-D4E9-4FE7-A335-70708C23E814}" dt="2026-01-07T14:56:55.724" v="270" actId="1076"/>
        <pc:sldMkLst>
          <pc:docMk/>
          <pc:sldMk cId="1379671" sldId="275"/>
        </pc:sldMkLst>
        <pc:spChg chg="mod">
          <ac:chgData name="DSA - Daiana Belén Escobar" userId="a985d929-ec43-4a68-b2d7-ba722c0a7c2e" providerId="ADAL" clId="{1D57699E-D4E9-4FE7-A335-70708C23E814}" dt="2026-01-07T14:56:37.487" v="267"/>
          <ac:spMkLst>
            <pc:docMk/>
            <pc:sldMk cId="1379671" sldId="275"/>
            <ac:spMk id="94" creationId="{9BD16624-E5EB-6440-CA92-9D6FFF851C2B}"/>
          </ac:spMkLst>
        </pc:spChg>
        <pc:spChg chg="mod">
          <ac:chgData name="DSA - Daiana Belén Escobar" userId="a985d929-ec43-4a68-b2d7-ba722c0a7c2e" providerId="ADAL" clId="{1D57699E-D4E9-4FE7-A335-70708C23E814}" dt="2026-01-07T14:56:43.962" v="268" actId="1076"/>
          <ac:spMkLst>
            <pc:docMk/>
            <pc:sldMk cId="1379671" sldId="275"/>
            <ac:spMk id="95" creationId="{9A051B7B-4E78-C815-A1CD-804C7AF1B1BD}"/>
          </ac:spMkLst>
        </pc:spChg>
        <pc:spChg chg="mod">
          <ac:chgData name="DSA - Daiana Belén Escobar" userId="a985d929-ec43-4a68-b2d7-ba722c0a7c2e" providerId="ADAL" clId="{1D57699E-D4E9-4FE7-A335-70708C23E814}" dt="2026-01-07T14:56:55.724" v="270" actId="1076"/>
          <ac:spMkLst>
            <pc:docMk/>
            <pc:sldMk cId="1379671" sldId="275"/>
            <ac:spMk id="96" creationId="{7DFB7396-58D4-E56D-1547-8536E80F6892}"/>
          </ac:spMkLst>
        </pc:spChg>
        <pc:spChg chg="mod">
          <ac:chgData name="DSA - Daiana Belén Escobar" userId="a985d929-ec43-4a68-b2d7-ba722c0a7c2e" providerId="ADAL" clId="{1D57699E-D4E9-4FE7-A335-70708C23E814}" dt="2026-01-07T14:56:49.982" v="269" actId="1076"/>
          <ac:spMkLst>
            <pc:docMk/>
            <pc:sldMk cId="1379671" sldId="275"/>
            <ac:spMk id="97" creationId="{DD8CA4C2-2D16-DDA4-779D-31269DB7D0AB}"/>
          </ac:spMkLst>
        </pc:spChg>
      </pc:sldChg>
      <pc:sldChg chg="add ord">
        <pc:chgData name="DSA - Daiana Belén Escobar" userId="a985d929-ec43-4a68-b2d7-ba722c0a7c2e" providerId="ADAL" clId="{1D57699E-D4E9-4FE7-A335-70708C23E814}" dt="2026-01-07T14:59:20.017" v="306"/>
        <pc:sldMkLst>
          <pc:docMk/>
          <pc:sldMk cId="2026529206" sldId="276"/>
        </pc:sldMkLst>
      </pc:sldChg>
      <pc:sldChg chg="modSp add mod">
        <pc:chgData name="DSA - Daiana Belén Escobar" userId="a985d929-ec43-4a68-b2d7-ba722c0a7c2e" providerId="ADAL" clId="{1D57699E-D4E9-4FE7-A335-70708C23E814}" dt="2026-01-09T14:44:55.994" v="706" actId="20577"/>
        <pc:sldMkLst>
          <pc:docMk/>
          <pc:sldMk cId="777778674" sldId="280"/>
        </pc:sldMkLst>
        <pc:spChg chg="mod">
          <ac:chgData name="DSA - Daiana Belén Escobar" userId="a985d929-ec43-4a68-b2d7-ba722c0a7c2e" providerId="ADAL" clId="{1D57699E-D4E9-4FE7-A335-70708C23E814}" dt="2026-01-09T14:44:55.994" v="706" actId="20577"/>
          <ac:spMkLst>
            <pc:docMk/>
            <pc:sldMk cId="777778674" sldId="280"/>
            <ac:spMk id="152" creationId="{46064BE6-854D-DB69-45E7-27FD26877C9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ED86946D-8AAB-CBE4-E1E3-66D5DC5F2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B5717046-AA63-1778-41D9-2474F72DA4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>
            <a:extLst>
              <a:ext uri="{FF2B5EF4-FFF2-40B4-BE49-F238E27FC236}">
                <a16:creationId xmlns:a16="http://schemas.microsoft.com/office/drawing/2014/main" id="{1B747BE7-426E-3FF4-DAF4-74EFEB8801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6864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>
          <a:extLst>
            <a:ext uri="{FF2B5EF4-FFF2-40B4-BE49-F238E27FC236}">
              <a16:creationId xmlns:a16="http://schemas.microsoft.com/office/drawing/2014/main" id="{7A21D1E9-8934-D456-1173-05010DAA0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>
            <a:extLst>
              <a:ext uri="{FF2B5EF4-FFF2-40B4-BE49-F238E27FC236}">
                <a16:creationId xmlns:a16="http://schemas.microsoft.com/office/drawing/2014/main" id="{2DD5C30C-8151-91BA-D682-C402214BA0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:notes">
            <a:extLst>
              <a:ext uri="{FF2B5EF4-FFF2-40B4-BE49-F238E27FC236}">
                <a16:creationId xmlns:a16="http://schemas.microsoft.com/office/drawing/2014/main" id="{26A2FD14-FE50-E1E4-FE38-D12C6E91CE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6422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75A7498E-5DA0-250E-75A9-5E68F63FF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>
            <a:extLst>
              <a:ext uri="{FF2B5EF4-FFF2-40B4-BE49-F238E27FC236}">
                <a16:creationId xmlns:a16="http://schemas.microsoft.com/office/drawing/2014/main" id="{24BD0EE5-BBC8-03A9-A95E-799DD93900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>
            <a:extLst>
              <a:ext uri="{FF2B5EF4-FFF2-40B4-BE49-F238E27FC236}">
                <a16:creationId xmlns:a16="http://schemas.microsoft.com/office/drawing/2014/main" id="{248BA487-EB2F-1087-75C2-178AD75446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1640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BF7A7A5B-F82A-AD71-AB85-13AAB289F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8893D1D3-AC60-5758-35E6-D29A674B25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80A6B15A-3BB4-CDED-89FC-1358251ED5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4010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>
          <a:extLst>
            <a:ext uri="{FF2B5EF4-FFF2-40B4-BE49-F238E27FC236}">
              <a16:creationId xmlns:a16="http://schemas.microsoft.com/office/drawing/2014/main" id="{3C42405F-6406-E033-3829-ACA9CD762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>
            <a:extLst>
              <a:ext uri="{FF2B5EF4-FFF2-40B4-BE49-F238E27FC236}">
                <a16:creationId xmlns:a16="http://schemas.microsoft.com/office/drawing/2014/main" id="{BF61DC0F-C0BB-A73C-9294-AEDFDF7C0E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:notes">
            <a:extLst>
              <a:ext uri="{FF2B5EF4-FFF2-40B4-BE49-F238E27FC236}">
                <a16:creationId xmlns:a16="http://schemas.microsoft.com/office/drawing/2014/main" id="{8F341A65-916B-D690-EB76-11603ABA9D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2695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>
          <a:extLst>
            <a:ext uri="{FF2B5EF4-FFF2-40B4-BE49-F238E27FC236}">
              <a16:creationId xmlns:a16="http://schemas.microsoft.com/office/drawing/2014/main" id="{31044C8E-81FF-CA62-9759-40E6589CB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>
            <a:extLst>
              <a:ext uri="{FF2B5EF4-FFF2-40B4-BE49-F238E27FC236}">
                <a16:creationId xmlns:a16="http://schemas.microsoft.com/office/drawing/2014/main" id="{0F1EF031-44D9-94F2-7448-69A0E3C979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>
            <a:extLst>
              <a:ext uri="{FF2B5EF4-FFF2-40B4-BE49-F238E27FC236}">
                <a16:creationId xmlns:a16="http://schemas.microsoft.com/office/drawing/2014/main" id="{45F8D6DE-D04E-DD90-2646-728B18758D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9755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18AB936E-210D-6AB2-13D3-BFEADDBB7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6519F465-25C8-2D29-06B7-30EC114A43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>
            <a:extLst>
              <a:ext uri="{FF2B5EF4-FFF2-40B4-BE49-F238E27FC236}">
                <a16:creationId xmlns:a16="http://schemas.microsoft.com/office/drawing/2014/main" id="{21CF91A4-E55E-A159-7063-F53266F506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6429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title="Prancheta 1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Prancheta 01.png"/>
          <p:cNvPicPr preferRelativeResize="0"/>
          <p:nvPr/>
        </p:nvPicPr>
        <p:blipFill rotWithShape="1">
          <a:blip r:embed="rId5">
            <a:alphaModFix/>
          </a:blip>
          <a:srcRect l="27024" t="33977" r="32343" b="56374"/>
          <a:stretch/>
        </p:blipFill>
        <p:spPr>
          <a:xfrm>
            <a:off x="3169577" y="499775"/>
            <a:ext cx="5369717" cy="71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title="Prancheta 02.png"/>
          <p:cNvPicPr preferRelativeResize="0"/>
          <p:nvPr/>
        </p:nvPicPr>
        <p:blipFill rotWithShape="1">
          <a:blip r:embed="rId6">
            <a:alphaModFix/>
          </a:blip>
          <a:srcRect l="21598" t="42447" r="22548" b="42729"/>
          <a:stretch/>
        </p:blipFill>
        <p:spPr>
          <a:xfrm>
            <a:off x="2853050" y="962485"/>
            <a:ext cx="6364723" cy="95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title="Prancheta 03.png"/>
          <p:cNvPicPr preferRelativeResize="0"/>
          <p:nvPr/>
        </p:nvPicPr>
        <p:blipFill rotWithShape="1">
          <a:blip r:embed="rId7">
            <a:alphaModFix/>
          </a:blip>
          <a:srcRect l="40129" t="57375" r="42002" b="31436"/>
          <a:stretch/>
        </p:blipFill>
        <p:spPr>
          <a:xfrm>
            <a:off x="4821308" y="1792008"/>
            <a:ext cx="2697835" cy="950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>
          <a:extLst>
            <a:ext uri="{FF2B5EF4-FFF2-40B4-BE49-F238E27FC236}">
              <a16:creationId xmlns:a16="http://schemas.microsoft.com/office/drawing/2014/main" id="{F1924E58-5626-752B-D8A7-844060275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>
            <a:extLst>
              <a:ext uri="{FF2B5EF4-FFF2-40B4-BE49-F238E27FC236}">
                <a16:creationId xmlns:a16="http://schemas.microsoft.com/office/drawing/2014/main" id="{0D285550-9625-170E-0043-B7749CDB0C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>
            <a:extLst>
              <a:ext uri="{FF2B5EF4-FFF2-40B4-BE49-F238E27FC236}">
                <a16:creationId xmlns:a16="http://schemas.microsoft.com/office/drawing/2014/main" id="{9BD16624-E5EB-6440-CA92-9D6FFF851C2B}"/>
              </a:ext>
            </a:extLst>
          </p:cNvPr>
          <p:cNvSpPr txBox="1"/>
          <p:nvPr/>
        </p:nvSpPr>
        <p:spPr>
          <a:xfrm>
            <a:off x="4366950" y="4667684"/>
            <a:ext cx="34580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(Eclesiastes 5:10)</a:t>
            </a:r>
            <a:endParaRPr sz="1200" dirty="0"/>
          </a:p>
        </p:txBody>
      </p:sp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9A051B7B-4E78-C815-A1CD-804C7AF1B1BD}"/>
              </a:ext>
            </a:extLst>
          </p:cNvPr>
          <p:cNvSpPr txBox="1"/>
          <p:nvPr/>
        </p:nvSpPr>
        <p:spPr>
          <a:xfrm>
            <a:off x="2024376" y="2539992"/>
            <a:ext cx="814324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Quem ama o dinheiro nunca ficará satisfeito; quem tem a ambição de ficar rico nunca terá tudo o que quer. Isso também é ilusão.</a:t>
            </a:r>
            <a:endParaRPr sz="2800" b="0" i="0" u="none" strike="noStrike" cap="none" dirty="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7DFB7396-58D4-E56D-1547-8536E80F6892}"/>
              </a:ext>
            </a:extLst>
          </p:cNvPr>
          <p:cNvSpPr txBox="1"/>
          <p:nvPr/>
        </p:nvSpPr>
        <p:spPr>
          <a:xfrm>
            <a:off x="934720" y="1034478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DD8CA4C2-2D16-DDA4-779D-31269DB7D0AB}"/>
              </a:ext>
            </a:extLst>
          </p:cNvPr>
          <p:cNvSpPr txBox="1"/>
          <p:nvPr/>
        </p:nvSpPr>
        <p:spPr>
          <a:xfrm>
            <a:off x="9441637" y="3145273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967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>
          <a:extLst>
            <a:ext uri="{FF2B5EF4-FFF2-40B4-BE49-F238E27FC236}">
              <a16:creationId xmlns:a16="http://schemas.microsoft.com/office/drawing/2014/main" id="{6C886120-76F0-B56C-D171-6B25EB913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ulher comendo grama&#10;&#10;O conteúdo gerado por IA pode estar incorreto.">
            <a:extLst>
              <a:ext uri="{FF2B5EF4-FFF2-40B4-BE49-F238E27FC236}">
                <a16:creationId xmlns:a16="http://schemas.microsoft.com/office/drawing/2014/main" id="{6C88F73B-0436-4A2D-DC2B-77F619EC5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0"/>
            <a:ext cx="10287000" cy="6858000"/>
          </a:xfrm>
          <a:prstGeom prst="rect">
            <a:avLst/>
          </a:prstGeom>
        </p:spPr>
      </p:pic>
      <p:pic>
        <p:nvPicPr>
          <p:cNvPr id="150" name="Google Shape;150;p9">
            <a:extLst>
              <a:ext uri="{FF2B5EF4-FFF2-40B4-BE49-F238E27FC236}">
                <a16:creationId xmlns:a16="http://schemas.microsoft.com/office/drawing/2014/main" id="{C61B8B65-1F07-3609-C044-5C60BA084A4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9">
            <a:extLst>
              <a:ext uri="{FF2B5EF4-FFF2-40B4-BE49-F238E27FC236}">
                <a16:creationId xmlns:a16="http://schemas.microsoft.com/office/drawing/2014/main" id="{46064BE6-854D-DB69-45E7-27FD26877C96}"/>
              </a:ext>
            </a:extLst>
          </p:cNvPr>
          <p:cNvSpPr txBox="1"/>
          <p:nvPr/>
        </p:nvSpPr>
        <p:spPr>
          <a:xfrm>
            <a:off x="670305" y="1443861"/>
            <a:ext cx="5846873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Dentro da perspectiva bíblica, nossa relação com o dinheiro não deve ser pautada por ganância nem por ambição, mas sim pelo </a:t>
            </a:r>
            <a:r>
              <a:rPr lang="pt-BR" sz="2800" b="0" i="0" noProof="0" dirty="0">
                <a:solidFill>
                  <a:schemeClr val="l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Roboto"/>
              </a:rPr>
              <a:t>contentamento</a:t>
            </a:r>
            <a:r>
              <a:rPr lang="pt-BR" sz="2800" b="0" i="0" noProof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noProof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 </a:t>
            </a:r>
            <a:r>
              <a:rPr lang="pt-BR" sz="2800" b="0" i="0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contentamento faz do cristão um adorador por inteiro, disposto a transbordar as bênçãos que recebe.</a:t>
            </a:r>
            <a:endParaRPr lang="es-AR" sz="2800" noProof="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77777867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994A8D7A-3747-202B-D054-C6331B72B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Homem em pé em frente a praia&#10;&#10;O conteúdo gerado por IA pode estar incorreto.">
            <a:extLst>
              <a:ext uri="{FF2B5EF4-FFF2-40B4-BE49-F238E27FC236}">
                <a16:creationId xmlns:a16="http://schemas.microsoft.com/office/drawing/2014/main" id="{6909A328-1E48-77ED-4101-317E2B36A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075" y="-1959003"/>
            <a:ext cx="5646925" cy="10071155"/>
          </a:xfrm>
          <a:prstGeom prst="rect">
            <a:avLst/>
          </a:prstGeom>
        </p:spPr>
      </p:pic>
      <p:pic>
        <p:nvPicPr>
          <p:cNvPr id="104" name="Google Shape;104;p3">
            <a:extLst>
              <a:ext uri="{FF2B5EF4-FFF2-40B4-BE49-F238E27FC236}">
                <a16:creationId xmlns:a16="http://schemas.microsoft.com/office/drawing/2014/main" id="{1A406441-6202-2727-2E5C-F445C7C7C4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B0F0B2E3-B1EA-77BB-45EB-99C78DAD471D}"/>
              </a:ext>
            </a:extLst>
          </p:cNvPr>
          <p:cNvSpPr txBox="1"/>
          <p:nvPr/>
        </p:nvSpPr>
        <p:spPr>
          <a:xfrm>
            <a:off x="927682" y="1181792"/>
            <a:ext cx="6337641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Enquanto o ganancioso e o ambicioso olham para o dinheiro, o contente olha para o Excelso Dono da prata e do ouro (Ageu 2:8).</a:t>
            </a:r>
            <a:endParaRPr sz="28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Google Shape;106;p3">
            <a:extLst>
              <a:ext uri="{FF2B5EF4-FFF2-40B4-BE49-F238E27FC236}">
                <a16:creationId xmlns:a16="http://schemas.microsoft.com/office/drawing/2014/main" id="{E4D6F415-4B51-77DE-6B7E-D441E3ED9904}"/>
              </a:ext>
            </a:extLst>
          </p:cNvPr>
          <p:cNvSpPr txBox="1"/>
          <p:nvPr/>
        </p:nvSpPr>
        <p:spPr>
          <a:xfrm>
            <a:off x="927681" y="3429000"/>
            <a:ext cx="6337641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Enquanto o ganancioso e o ambicioso confiam na instabilidade das riquezas, o contente confia no “Pai das luzes, em quem não pode existir variação ou sombra de mudança” (Tiago 1:17).</a:t>
            </a:r>
            <a:endParaRPr sz="28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01076448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96C00DAE-317B-AF0A-33FD-5359C8C03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extLst>
              <a:ext uri="{FF2B5EF4-FFF2-40B4-BE49-F238E27FC236}">
                <a16:creationId xmlns:a16="http://schemas.microsoft.com/office/drawing/2014/main" id="{E2A452B0-497B-4C8E-FE90-366AAC1569F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title="Prancheta 1-1.png">
            <a:extLst>
              <a:ext uri="{FF2B5EF4-FFF2-40B4-BE49-F238E27FC236}">
                <a16:creationId xmlns:a16="http://schemas.microsoft.com/office/drawing/2014/main" id="{AFD6617D-DDAE-99E8-33EA-B7F4EAA7A64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Prancheta 01.png">
            <a:extLst>
              <a:ext uri="{FF2B5EF4-FFF2-40B4-BE49-F238E27FC236}">
                <a16:creationId xmlns:a16="http://schemas.microsoft.com/office/drawing/2014/main" id="{A04E7811-F740-7789-8EE4-71B1F590ABF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7024" t="33977" r="32343" b="56374"/>
          <a:stretch/>
        </p:blipFill>
        <p:spPr>
          <a:xfrm>
            <a:off x="3169577" y="499775"/>
            <a:ext cx="5369717" cy="71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title="Prancheta 02.png">
            <a:extLst>
              <a:ext uri="{FF2B5EF4-FFF2-40B4-BE49-F238E27FC236}">
                <a16:creationId xmlns:a16="http://schemas.microsoft.com/office/drawing/2014/main" id="{06230D9F-AFDA-260E-8158-B6A7024754C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1598" t="42447" r="22548" b="42729"/>
          <a:stretch/>
        </p:blipFill>
        <p:spPr>
          <a:xfrm>
            <a:off x="2853050" y="962485"/>
            <a:ext cx="6364723" cy="95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title="Prancheta 03.png">
            <a:extLst>
              <a:ext uri="{FF2B5EF4-FFF2-40B4-BE49-F238E27FC236}">
                <a16:creationId xmlns:a16="http://schemas.microsoft.com/office/drawing/2014/main" id="{2F0466A1-33AB-24B6-F393-22F20A1866C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0129" t="57375" r="42002" b="31436"/>
          <a:stretch/>
        </p:blipFill>
        <p:spPr>
          <a:xfrm>
            <a:off x="4821308" y="1792008"/>
            <a:ext cx="2697835" cy="950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6529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8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/>
          <p:cNvSpPr txBox="1"/>
          <p:nvPr/>
        </p:nvSpPr>
        <p:spPr>
          <a:xfrm>
            <a:off x="3145559" y="4964131"/>
            <a:ext cx="590088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1 Timóteo 6:9, 10</a:t>
            </a:r>
            <a:endParaRPr sz="2000" b="0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44" name="Google Shape;144;p8"/>
          <p:cNvSpPr txBox="1"/>
          <p:nvPr/>
        </p:nvSpPr>
        <p:spPr>
          <a:xfrm>
            <a:off x="1097280" y="1469743"/>
            <a:ext cx="9925396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8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Ganância, Ambição e Contentamento</a:t>
            </a:r>
            <a:endParaRPr sz="11500" b="0" i="0" u="none" strike="noStrike" cap="none" dirty="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>
          <a:extLst>
            <a:ext uri="{FF2B5EF4-FFF2-40B4-BE49-F238E27FC236}">
              <a16:creationId xmlns:a16="http://schemas.microsoft.com/office/drawing/2014/main" id="{248D97E5-8602-6DA9-2443-CB7DC7DE4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Homem de terno e gravata sentado em frente a computador&#10;&#10;O conteúdo gerado por IA pode estar incorreto.">
            <a:extLst>
              <a:ext uri="{FF2B5EF4-FFF2-40B4-BE49-F238E27FC236}">
                <a16:creationId xmlns:a16="http://schemas.microsoft.com/office/drawing/2014/main" id="{BC99A7F8-BE6B-F5E7-625D-ADAA459BE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02109" y="0"/>
            <a:ext cx="9160505" cy="6858000"/>
          </a:xfrm>
          <a:prstGeom prst="rect">
            <a:avLst/>
          </a:prstGeom>
        </p:spPr>
      </p:pic>
      <p:pic>
        <p:nvPicPr>
          <p:cNvPr id="150" name="Google Shape;150;p9">
            <a:extLst>
              <a:ext uri="{FF2B5EF4-FFF2-40B4-BE49-F238E27FC236}">
                <a16:creationId xmlns:a16="http://schemas.microsoft.com/office/drawing/2014/main" id="{F0D35067-7036-D61D-CAEB-E6EBCE7D84E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9">
            <a:extLst>
              <a:ext uri="{FF2B5EF4-FFF2-40B4-BE49-F238E27FC236}">
                <a16:creationId xmlns:a16="http://schemas.microsoft.com/office/drawing/2014/main" id="{B4CABE2C-D33E-D9A6-EA95-2481B45AA8DA}"/>
              </a:ext>
            </a:extLst>
          </p:cNvPr>
          <p:cNvSpPr txBox="1"/>
          <p:nvPr/>
        </p:nvSpPr>
        <p:spPr>
          <a:xfrm>
            <a:off x="1082559" y="2367191"/>
            <a:ext cx="5118562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E</a:t>
            </a:r>
            <a:r>
              <a:rPr lang="pt-BR" sz="44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xiste algum mal em querer ficar rico?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83655114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>
          <a:extLst>
            <a:ext uri="{FF2B5EF4-FFF2-40B4-BE49-F238E27FC236}">
              <a16:creationId xmlns:a16="http://schemas.microsoft.com/office/drawing/2014/main" id="{801F66FF-CE4A-A30A-D65E-D6DEA88BA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7">
            <a:extLst>
              <a:ext uri="{FF2B5EF4-FFF2-40B4-BE49-F238E27FC236}">
                <a16:creationId xmlns:a16="http://schemas.microsoft.com/office/drawing/2014/main" id="{8A4343B8-C06C-5DA5-C6C9-6B8E8509966F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6;p3">
            <a:extLst>
              <a:ext uri="{FF2B5EF4-FFF2-40B4-BE49-F238E27FC236}">
                <a16:creationId xmlns:a16="http://schemas.microsoft.com/office/drawing/2014/main" id="{4491B0F2-1A12-4175-6663-E82F287CD611}"/>
              </a:ext>
            </a:extLst>
          </p:cNvPr>
          <p:cNvSpPr txBox="1"/>
          <p:nvPr/>
        </p:nvSpPr>
        <p:spPr>
          <a:xfrm>
            <a:off x="1164881" y="1890656"/>
            <a:ext cx="986223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Ganância:</a:t>
            </a:r>
            <a:r>
              <a:rPr lang="pt-BR" sz="32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É uma ânsia, um desejo intenso, excessivo e incessante de ter ou de receber mais do que os outros.</a:t>
            </a:r>
            <a:endParaRPr sz="32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Google Shape;106;p3">
            <a:extLst>
              <a:ext uri="{FF2B5EF4-FFF2-40B4-BE49-F238E27FC236}">
                <a16:creationId xmlns:a16="http://schemas.microsoft.com/office/drawing/2014/main" id="{8AD8326C-257D-2475-F572-A0BAA22E305F}"/>
              </a:ext>
            </a:extLst>
          </p:cNvPr>
          <p:cNvSpPr txBox="1"/>
          <p:nvPr/>
        </p:nvSpPr>
        <p:spPr>
          <a:xfrm>
            <a:off x="1179835" y="4182534"/>
            <a:ext cx="986223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Ambição: </a:t>
            </a:r>
            <a:r>
              <a:rPr lang="pt-BR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É</a:t>
            </a:r>
            <a:r>
              <a:rPr lang="pt-BR" sz="32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uma aspiração, uma vontade determinada de obter algo ou de ser bem-sucedido.</a:t>
            </a:r>
            <a:endParaRPr sz="32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54295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7862" y="-1"/>
            <a:ext cx="9601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 txBox="1"/>
          <p:nvPr/>
        </p:nvSpPr>
        <p:spPr>
          <a:xfrm>
            <a:off x="922423" y="2305635"/>
            <a:ext cx="5722500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Aos olhos humanos, incapazes de julgar além das aparências, o que importa é o ato consumado. Aos olhos divinos, o que importa é o desejo acariciado.</a:t>
            </a:r>
            <a:endParaRPr sz="28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/>
        </p:nvSpPr>
        <p:spPr>
          <a:xfrm>
            <a:off x="4366951" y="5178877"/>
            <a:ext cx="34580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(1 Timóteo 6:9, 10)</a:t>
            </a:r>
            <a:endParaRPr sz="1200" dirty="0"/>
          </a:p>
        </p:txBody>
      </p:sp>
      <p:sp>
        <p:nvSpPr>
          <p:cNvPr id="95" name="Google Shape;95;p2"/>
          <p:cNvSpPr txBox="1"/>
          <p:nvPr/>
        </p:nvSpPr>
        <p:spPr>
          <a:xfrm>
            <a:off x="2024377" y="1653388"/>
            <a:ext cx="8143242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No entanto, os que querem ficar ricos caem em tentação, em ciladas e em muitos desejos insensatos e nocivos, que levam os homens a mergulhar na ruína e na destruição, pois o amor ao dinheiro é a raiz de todos os males. Algumas pessoas, por cobiçar o dinheiro, se desviaram da fé e se afligiram com muitos sofrimentos.</a:t>
            </a:r>
            <a:endParaRPr sz="2800" b="0" i="0" u="none" strike="noStrike" cap="none" dirty="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751840" y="585591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 dirty="0"/>
          </a:p>
        </p:txBody>
      </p:sp>
      <p:sp>
        <p:nvSpPr>
          <p:cNvPr id="97" name="Google Shape;97;p2"/>
          <p:cNvSpPr txBox="1"/>
          <p:nvPr/>
        </p:nvSpPr>
        <p:spPr>
          <a:xfrm>
            <a:off x="9500518" y="3650360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 dirty="0"/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, no interior, usando, mulher&#10;&#10;O conteúdo gerado por IA pode estar incorreto.">
            <a:extLst>
              <a:ext uri="{FF2B5EF4-FFF2-40B4-BE49-F238E27FC236}">
                <a16:creationId xmlns:a16="http://schemas.microsoft.com/office/drawing/2014/main" id="{832AF81F-4E9F-AD6B-47FB-36044C96B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4025" y="0"/>
            <a:ext cx="9254490" cy="6610350"/>
          </a:xfrm>
          <a:prstGeom prst="rect">
            <a:avLst/>
          </a:prstGeom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"/>
          <p:cNvSpPr txBox="1"/>
          <p:nvPr/>
        </p:nvSpPr>
        <p:spPr>
          <a:xfrm>
            <a:off x="4914900" y="796623"/>
            <a:ext cx="61341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Função do dinheiro: pagar pelas coisas. </a:t>
            </a:r>
            <a:endParaRPr dirty="0"/>
          </a:p>
        </p:txBody>
      </p:sp>
      <p:sp>
        <p:nvSpPr>
          <p:cNvPr id="122" name="Google Shape;122;p5"/>
          <p:cNvSpPr txBox="1"/>
          <p:nvPr/>
        </p:nvSpPr>
        <p:spPr>
          <a:xfrm>
            <a:off x="6400799" y="2453397"/>
            <a:ext cx="4648201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“As festas ajudam a gente a se divertir, e o vinho ajuda a gente a se alegrar; mas sem dinheiro não se pode ter nem uma coisa nem outra.”</a:t>
            </a:r>
            <a:b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pt-BR" sz="2800" dirty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Eclesiastes 10:19)</a:t>
            </a:r>
            <a:endParaRPr sz="2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>
          <a:extLst>
            <a:ext uri="{FF2B5EF4-FFF2-40B4-BE49-F238E27FC236}">
              <a16:creationId xmlns:a16="http://schemas.microsoft.com/office/drawing/2014/main" id="{E31FD69D-0053-F85E-BBF4-75A3DFAE6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>
            <a:extLst>
              <a:ext uri="{FF2B5EF4-FFF2-40B4-BE49-F238E27FC236}">
                <a16:creationId xmlns:a16="http://schemas.microsoft.com/office/drawing/2014/main" id="{C2B238C7-CE26-2554-F5FA-CC43946349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>
            <a:extLst>
              <a:ext uri="{FF2B5EF4-FFF2-40B4-BE49-F238E27FC236}">
                <a16:creationId xmlns:a16="http://schemas.microsoft.com/office/drawing/2014/main" id="{B8A458C5-C261-6546-D85E-188E898AC63F}"/>
              </a:ext>
            </a:extLst>
          </p:cNvPr>
          <p:cNvSpPr txBox="1"/>
          <p:nvPr/>
        </p:nvSpPr>
        <p:spPr>
          <a:xfrm>
            <a:off x="4366950" y="4667684"/>
            <a:ext cx="34580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(Mateus 6:24)</a:t>
            </a:r>
            <a:endParaRPr sz="1200" dirty="0"/>
          </a:p>
        </p:txBody>
      </p:sp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4AE4C29E-CA72-A389-BA2B-000B8684A79E}"/>
              </a:ext>
            </a:extLst>
          </p:cNvPr>
          <p:cNvSpPr txBox="1"/>
          <p:nvPr/>
        </p:nvSpPr>
        <p:spPr>
          <a:xfrm>
            <a:off x="2024377" y="2145537"/>
            <a:ext cx="814324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Ninguém pode servir a dois senhores, pois odiará um e amará o outro, ou se dedicará a um e desprezará o outro. Vocês não podem servir a Deus e ao dinheiro.</a:t>
            </a:r>
            <a:endParaRPr sz="2800" b="0" i="0" u="none" strike="noStrike" cap="none" dirty="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5678C0E5-C2C1-86A3-B09D-04E8AE198702}"/>
              </a:ext>
            </a:extLst>
          </p:cNvPr>
          <p:cNvSpPr txBox="1"/>
          <p:nvPr/>
        </p:nvSpPr>
        <p:spPr>
          <a:xfrm>
            <a:off x="751840" y="585591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D492B31B-A7AE-BCE8-8DEF-3022686BBCE6}"/>
              </a:ext>
            </a:extLst>
          </p:cNvPr>
          <p:cNvSpPr txBox="1"/>
          <p:nvPr/>
        </p:nvSpPr>
        <p:spPr>
          <a:xfrm>
            <a:off x="9441638" y="3053457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92998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mesa, comida, maçã, atletismo&#10;&#10;O conteúdo gerado por IA pode estar incorreto.">
            <a:extLst>
              <a:ext uri="{FF2B5EF4-FFF2-40B4-BE49-F238E27FC236}">
                <a16:creationId xmlns:a16="http://schemas.microsoft.com/office/drawing/2014/main" id="{AFAECD5C-6754-A507-7F4D-B51438136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208" y="0"/>
            <a:ext cx="9958938" cy="6634806"/>
          </a:xfrm>
          <a:prstGeom prst="rect">
            <a:avLst/>
          </a:prstGeom>
        </p:spPr>
      </p:pic>
      <p:pic>
        <p:nvPicPr>
          <p:cNvPr id="150" name="Google Shape;15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9"/>
          <p:cNvSpPr txBox="1"/>
          <p:nvPr/>
        </p:nvSpPr>
        <p:spPr>
          <a:xfrm>
            <a:off x="782600" y="1228418"/>
            <a:ext cx="5425695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 o dinheiro tiver espaço em nosso coração, então os nossos pensamentos, as nossas prioridades, o nosso vigor, os talentos, recursos, enfim, tudo que temos estará empenhado no alvo de lucrar e enriquecer. Escorregar da ambição para a ganância será tão inevitável quanto piscar.</a:t>
            </a:r>
            <a:endParaRPr sz="2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54596ce28c14d8fedc9ddad270816611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91e1fbcf795c4ee9284a2fcc60fcad14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194FF756-42C2-460E-8485-11078D060B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DDBD0C-EA98-44BE-9F81-A2695BD9A5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FB2BBB-AD00-4A85-9947-B4685E244C57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444</Words>
  <Application>Microsoft Office PowerPoint</Application>
  <PresentationFormat>Widescreen</PresentationFormat>
  <Paragraphs>25</Paragraphs>
  <Slides>13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21" baseType="lpstr">
      <vt:lpstr>Calibri</vt:lpstr>
      <vt:lpstr>Roboto Light</vt:lpstr>
      <vt:lpstr>Arial</vt:lpstr>
      <vt:lpstr>Roboto</vt:lpstr>
      <vt:lpstr>Roboto Medium</vt:lpstr>
      <vt:lpstr>Play</vt:lpstr>
      <vt:lpstr>Roboto Black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Guilherme Bento</dc:creator>
  <cp:lastModifiedBy>DSA - Daiana Belén Escobar</cp:lastModifiedBy>
  <cp:revision>1</cp:revision>
  <dcterms:created xsi:type="dcterms:W3CDTF">2025-12-15T18:34:09Z</dcterms:created>
  <dcterms:modified xsi:type="dcterms:W3CDTF">2026-01-09T14:44:58Z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