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2" r:id="rId6"/>
    <p:sldId id="257" r:id="rId7"/>
    <p:sldId id="258" r:id="rId8"/>
    <p:sldId id="259" r:id="rId9"/>
    <p:sldId id="261" r:id="rId10"/>
    <p:sldId id="263" r:id="rId11"/>
    <p:sldId id="260" r:id="rId12"/>
    <p:sldId id="271" r:id="rId13"/>
    <p:sldId id="272" r:id="rId14"/>
    <p:sldId id="273" r:id="rId15"/>
  </p:sldIdLst>
  <p:sldSz cx="12192000" cy="6858000"/>
  <p:notesSz cx="6858000" cy="9144000"/>
  <p:embeddedFontLst>
    <p:embeddedFont>
      <p:font typeface="Play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boldItalic r:id="rId24"/>
    </p:embeddedFont>
    <p:embeddedFont>
      <p:font typeface="Roboto Light" panose="02000000000000000000" pitchFamily="2" charset="0"/>
      <p:regular r:id="rId25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DAB53-B6E2-4FD6-A4E8-9ED7C38A2BDF}" v="55" dt="2026-01-08T14:30:38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8T14:32:06.103" v="422" actId="1076"/>
      <pc:docMkLst>
        <pc:docMk/>
      </pc:docMkLst>
      <pc:sldChg chg="modSp mod modNotes">
        <pc:chgData name="DSA - Daiana Belén Escobar" userId="a985d929-ec43-4a68-b2d7-ba722c0a7c2e" providerId="ADAL" clId="{1D57699E-D4E9-4FE7-A335-70708C23E814}" dt="2026-01-08T13:46:09.222" v="260" actId="403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6T20:35:36.546" v="85" actId="1076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3:46:09.222" v="260" actId="403"/>
          <ac:spMkLst>
            <pc:docMk/>
            <pc:sldMk cId="0" sldId="257"/>
            <ac:spMk id="95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20:35:29.665" v="84" actId="1076"/>
          <ac:picMkLst>
            <pc:docMk/>
            <pc:sldMk cId="0" sldId="257"/>
            <ac:picMk id="93" creationId="{00000000-0000-0000-0000-00000000000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8T13:52:45.220" v="305" actId="10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8T13:52:45.220" v="305" actId="1076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3:52:34.940" v="302" actId="1076"/>
          <ac:spMkLst>
            <pc:docMk/>
            <pc:sldMk cId="0" sldId="258"/>
            <ac:spMk id="106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3:52:27.882" v="300" actId="1076"/>
          <ac:picMkLst>
            <pc:docMk/>
            <pc:sldMk cId="0" sldId="258"/>
            <ac:picMk id="3" creationId="{4522C334-17F9-65C0-6044-3133F97E5179}"/>
          </ac:picMkLst>
        </pc:picChg>
        <pc:picChg chg="add del mod ord">
          <ac:chgData name="DSA - Daiana Belén Escobar" userId="a985d929-ec43-4a68-b2d7-ba722c0a7c2e" providerId="ADAL" clId="{1D57699E-D4E9-4FE7-A335-70708C23E814}" dt="2026-01-08T13:52:00.172" v="293" actId="478"/>
          <ac:picMkLst>
            <pc:docMk/>
            <pc:sldMk cId="0" sldId="258"/>
            <ac:picMk id="4" creationId="{869A0049-B941-4A9C-E98D-D0C039676FCF}"/>
          </ac:picMkLst>
        </pc:picChg>
        <pc:picChg chg="add mod ord">
          <ac:chgData name="DSA - Daiana Belén Escobar" userId="a985d929-ec43-4a68-b2d7-ba722c0a7c2e" providerId="ADAL" clId="{1D57699E-D4E9-4FE7-A335-70708C23E814}" dt="2026-01-08T13:52:07.485" v="296" actId="171"/>
          <ac:picMkLst>
            <pc:docMk/>
            <pc:sldMk cId="0" sldId="258"/>
            <ac:picMk id="5" creationId="{68563F81-E0F4-4865-CB0D-E47D459D4BCD}"/>
          </ac:picMkLst>
        </pc:picChg>
        <pc:picChg chg="del">
          <ac:chgData name="DSA - Daiana Belén Escobar" userId="a985d929-ec43-4a68-b2d7-ba722c0a7c2e" providerId="ADAL" clId="{1D57699E-D4E9-4FE7-A335-70708C23E814}" dt="2026-01-08T13:47:59.279" v="262" actId="478"/>
          <ac:picMkLst>
            <pc:docMk/>
            <pc:sldMk cId="0" sldId="258"/>
            <ac:picMk id="102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8T13:47:56.227" v="261" actId="478"/>
          <ac:picMkLst>
            <pc:docMk/>
            <pc:sldMk cId="0" sldId="258"/>
            <ac:picMk id="103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8T13:48:54.260" v="271" actId="478"/>
          <ac:picMkLst>
            <pc:docMk/>
            <pc:sldMk cId="0" sldId="258"/>
            <ac:picMk id="104" creationId="{00000000-0000-0000-0000-00000000000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8T14:06:23.154" v="385" actId="1076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06T20:38:06.659" v="114" actId="14100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20:38:15.181" v="115" actId="14100"/>
          <ac:spMkLst>
            <pc:docMk/>
            <pc:sldMk cId="0" sldId="259"/>
            <ac:spMk id="114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4:05:12.817" v="373" actId="478"/>
          <ac:picMkLst>
            <pc:docMk/>
            <pc:sldMk cId="0" sldId="259"/>
            <ac:picMk id="3" creationId="{36FBB79C-4065-ECB3-D446-F905DE06201C}"/>
          </ac:picMkLst>
        </pc:picChg>
        <pc:picChg chg="add mod ord">
          <ac:chgData name="DSA - Daiana Belén Escobar" userId="a985d929-ec43-4a68-b2d7-ba722c0a7c2e" providerId="ADAL" clId="{1D57699E-D4E9-4FE7-A335-70708C23E814}" dt="2026-01-08T14:06:23.154" v="385" actId="1076"/>
          <ac:picMkLst>
            <pc:docMk/>
            <pc:sldMk cId="0" sldId="259"/>
            <ac:picMk id="5" creationId="{A4C11B5D-6C81-7510-37DF-EB8F898D69A0}"/>
          </ac:picMkLst>
        </pc:picChg>
      </pc:sldChg>
      <pc:sldChg chg="addSp delSp modSp mod modNotes">
        <pc:chgData name="DSA - Daiana Belén Escobar" userId="a985d929-ec43-4a68-b2d7-ba722c0a7c2e" providerId="ADAL" clId="{1D57699E-D4E9-4FE7-A335-70708C23E814}" dt="2026-01-08T14:31:23.801" v="420" actId="20577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8T14:30:36.696" v="410" actId="1076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4:31:23.801" v="420" actId="20577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4:31:04.363" v="417" actId="1076"/>
          <ac:picMkLst>
            <pc:docMk/>
            <pc:sldMk cId="0" sldId="260"/>
            <ac:picMk id="3" creationId="{6D55C75F-8CBE-F472-262F-5E186364DB90}"/>
          </ac:picMkLst>
        </pc:picChg>
        <pc:picChg chg="add mod ord">
          <ac:chgData name="DSA - Daiana Belén Escobar" userId="a985d929-ec43-4a68-b2d7-ba722c0a7c2e" providerId="ADAL" clId="{1D57699E-D4E9-4FE7-A335-70708C23E814}" dt="2026-01-08T14:30:55.311" v="416" actId="1076"/>
          <ac:picMkLst>
            <pc:docMk/>
            <pc:sldMk cId="0" sldId="260"/>
            <ac:picMk id="4" creationId="{2E3460C4-2086-6BB3-E1B6-AFF3C7FE22BC}"/>
          </ac:picMkLst>
        </pc:picChg>
        <pc:picChg chg="del">
          <ac:chgData name="DSA - Daiana Belén Escobar" userId="a985d929-ec43-4a68-b2d7-ba722c0a7c2e" providerId="ADAL" clId="{1D57699E-D4E9-4FE7-A335-70708C23E814}" dt="2026-01-08T14:27:19.754" v="393" actId="478"/>
          <ac:picMkLst>
            <pc:docMk/>
            <pc:sldMk cId="0" sldId="260"/>
            <ac:picMk id="119" creationId="{00000000-0000-0000-0000-000000000000}"/>
          </ac:picMkLst>
        </pc:picChg>
        <pc:picChg chg="del mod">
          <ac:chgData name="DSA - Daiana Belén Escobar" userId="a985d929-ec43-4a68-b2d7-ba722c0a7c2e" providerId="ADAL" clId="{1D57699E-D4E9-4FE7-A335-70708C23E814}" dt="2026-01-08T14:30:22.093" v="408" actId="478"/>
          <ac:picMkLst>
            <pc:docMk/>
            <pc:sldMk cId="0" sldId="260"/>
            <ac:picMk id="120" creationId="{00000000-0000-0000-0000-000000000000}"/>
          </ac:picMkLst>
        </pc:picChg>
      </pc:sldChg>
      <pc:sldChg chg="addSp modSp mod ord modNotes">
        <pc:chgData name="DSA - Daiana Belén Escobar" userId="a985d929-ec43-4a68-b2d7-ba722c0a7c2e" providerId="ADAL" clId="{1D57699E-D4E9-4FE7-A335-70708C23E814}" dt="2026-01-08T14:08:40.394" v="392" actId="171"/>
        <pc:sldMkLst>
          <pc:docMk/>
          <pc:sldMk cId="0" sldId="261"/>
        </pc:sldMkLst>
        <pc:spChg chg="mod">
          <ac:chgData name="DSA - Daiana Belén Escobar" userId="a985d929-ec43-4a68-b2d7-ba722c0a7c2e" providerId="ADAL" clId="{1D57699E-D4E9-4FE7-A335-70708C23E814}" dt="2026-01-06T20:40:11.019" v="147" actId="1076"/>
          <ac:spMkLst>
            <pc:docMk/>
            <pc:sldMk cId="0" sldId="261"/>
            <ac:spMk id="129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20:40:07.107" v="146" actId="1076"/>
          <ac:spMkLst>
            <pc:docMk/>
            <pc:sldMk cId="0" sldId="261"/>
            <ac:spMk id="130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4:08:40.394" v="392" actId="171"/>
          <ac:picMkLst>
            <pc:docMk/>
            <pc:sldMk cId="0" sldId="261"/>
            <ac:picMk id="3" creationId="{D5CCE1B3-E456-BE8C-DEB5-AE5E490A7396}"/>
          </ac:picMkLst>
        </pc:picChg>
      </pc:sldChg>
      <pc:sldChg chg="modSp mod ord modNotes">
        <pc:chgData name="DSA - Daiana Belén Escobar" userId="a985d929-ec43-4a68-b2d7-ba722c0a7c2e" providerId="ADAL" clId="{1D57699E-D4E9-4FE7-A335-70708C23E814}" dt="2026-01-06T20:33:39.506" v="55" actId="1076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06T20:33:39.506" v="55" actId="1076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20:33:00.524" v="49" actId="1076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Notes">
        <pc:chgData name="DSA - Daiana Belén Escobar" userId="a985d929-ec43-4a68-b2d7-ba722c0a7c2e" providerId="ADAL" clId="{1D57699E-D4E9-4FE7-A335-70708C23E814}" dt="2026-01-08T13:50:59.701" v="285" actId="114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06T20:41:06.992" v="159" actId="14100"/>
          <ac:spMkLst>
            <pc:docMk/>
            <pc:sldMk cId="0" sldId="263"/>
            <ac:spMk id="2" creationId="{DC80D4BF-01AC-BB2C-15E2-2C4E72E73797}"/>
          </ac:spMkLst>
        </pc:spChg>
        <pc:spChg chg="add mod">
          <ac:chgData name="DSA - Daiana Belén Escobar" userId="a985d929-ec43-4a68-b2d7-ba722c0a7c2e" providerId="ADAL" clId="{1D57699E-D4E9-4FE7-A335-70708C23E814}" dt="2026-01-08T13:50:59.701" v="285" actId="114"/>
          <ac:spMkLst>
            <pc:docMk/>
            <pc:sldMk cId="0" sldId="263"/>
            <ac:spMk id="8" creationId="{4682D805-4238-970C-07C4-7C973E9933B2}"/>
          </ac:spMkLst>
        </pc:spChg>
        <pc:spChg chg="mod">
          <ac:chgData name="DSA - Daiana Belén Escobar" userId="a985d929-ec43-4a68-b2d7-ba722c0a7c2e" providerId="ADAL" clId="{1D57699E-D4E9-4FE7-A335-70708C23E814}" dt="2026-01-06T20:43:16.189" v="191" actId="1076"/>
          <ac:spMkLst>
            <pc:docMk/>
            <pc:sldMk cId="0" sldId="263"/>
            <ac:spMk id="143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modSp add mod ord">
        <pc:chgData name="DSA - Daiana Belén Escobar" userId="a985d929-ec43-4a68-b2d7-ba722c0a7c2e" providerId="ADAL" clId="{1D57699E-D4E9-4FE7-A335-70708C23E814}" dt="2026-01-08T14:32:06.103" v="422" actId="1076"/>
        <pc:sldMkLst>
          <pc:docMk/>
          <pc:sldMk cId="142817673" sldId="271"/>
        </pc:sldMkLst>
        <pc:spChg chg="mod">
          <ac:chgData name="DSA - Daiana Belén Escobar" userId="a985d929-ec43-4a68-b2d7-ba722c0a7c2e" providerId="ADAL" clId="{1D57699E-D4E9-4FE7-A335-70708C23E814}" dt="2026-01-06T20:46:56.722" v="229" actId="14100"/>
          <ac:spMkLst>
            <pc:docMk/>
            <pc:sldMk cId="142817673" sldId="271"/>
            <ac:spMk id="2" creationId="{95BF4672-F0EB-E2E7-CDC7-BB3416863FC2}"/>
          </ac:spMkLst>
        </pc:spChg>
        <pc:spChg chg="mod">
          <ac:chgData name="DSA - Daiana Belén Escobar" userId="a985d929-ec43-4a68-b2d7-ba722c0a7c2e" providerId="ADAL" clId="{1D57699E-D4E9-4FE7-A335-70708C23E814}" dt="2026-01-08T14:31:57.862" v="421" actId="1076"/>
          <ac:spMkLst>
            <pc:docMk/>
            <pc:sldMk cId="142817673" sldId="271"/>
            <ac:spMk id="8" creationId="{2C288262-C076-680E-E81D-E729BBAEC070}"/>
          </ac:spMkLst>
        </pc:spChg>
        <pc:spChg chg="mod">
          <ac:chgData name="DSA - Daiana Belén Escobar" userId="a985d929-ec43-4a68-b2d7-ba722c0a7c2e" providerId="ADAL" clId="{1D57699E-D4E9-4FE7-A335-70708C23E814}" dt="2026-01-08T14:32:06.103" v="422" actId="1076"/>
          <ac:spMkLst>
            <pc:docMk/>
            <pc:sldMk cId="142817673" sldId="271"/>
            <ac:spMk id="143" creationId="{ADD10D8F-41DB-8F92-4579-B208EAE54119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08T13:51:05.618" v="286" actId="114"/>
        <pc:sldMkLst>
          <pc:docMk/>
          <pc:sldMk cId="2662935611" sldId="272"/>
        </pc:sldMkLst>
        <pc:spChg chg="mod">
          <ac:chgData name="DSA - Daiana Belén Escobar" userId="a985d929-ec43-4a68-b2d7-ba722c0a7c2e" providerId="ADAL" clId="{1D57699E-D4E9-4FE7-A335-70708C23E814}" dt="2026-01-08T13:51:05.618" v="286" actId="114"/>
          <ac:spMkLst>
            <pc:docMk/>
            <pc:sldMk cId="2662935611" sldId="272"/>
            <ac:spMk id="94" creationId="{DB02FC3A-89F4-BD1F-A645-FE01F69195C2}"/>
          </ac:spMkLst>
        </pc:spChg>
        <pc:spChg chg="mod">
          <ac:chgData name="DSA - Daiana Belén Escobar" userId="a985d929-ec43-4a68-b2d7-ba722c0a7c2e" providerId="ADAL" clId="{1D57699E-D4E9-4FE7-A335-70708C23E814}" dt="2026-01-06T20:48:32.595" v="247" actId="1076"/>
          <ac:spMkLst>
            <pc:docMk/>
            <pc:sldMk cId="2662935611" sldId="272"/>
            <ac:spMk id="95" creationId="{E7C835D3-3716-FA7C-89F7-4D3C6D2F8252}"/>
          </ac:spMkLst>
        </pc:spChg>
        <pc:spChg chg="mod">
          <ac:chgData name="DSA - Daiana Belén Escobar" userId="a985d929-ec43-4a68-b2d7-ba722c0a7c2e" providerId="ADAL" clId="{1D57699E-D4E9-4FE7-A335-70708C23E814}" dt="2026-01-06T20:48:24.905" v="246" actId="1076"/>
          <ac:spMkLst>
            <pc:docMk/>
            <pc:sldMk cId="2662935611" sldId="272"/>
            <ac:spMk id="97" creationId="{28FF2BD9-075F-4216-C763-2E2A5AD5AA9E}"/>
          </ac:spMkLst>
        </pc:spChg>
      </pc:sldChg>
      <pc:sldChg chg="add ord">
        <pc:chgData name="DSA - Daiana Belén Escobar" userId="a985d929-ec43-4a68-b2d7-ba722c0a7c2e" providerId="ADAL" clId="{1D57699E-D4E9-4FE7-A335-70708C23E814}" dt="2026-01-06T20:49:41.015" v="259"/>
        <pc:sldMkLst>
          <pc:docMk/>
          <pc:sldMk cId="650967272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47FC91B4-3B1A-B142-CC08-C0C04E39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5A19CBD-C6F7-CF99-29E1-5544C6F9B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CD02C3D0-E3F5-0DA3-A27F-CB419BD1E9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06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AABDB93-C72D-75ED-969E-219E52EC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62C58694-45C1-6B6D-A7EA-14B0C55BA8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CAD5602-0DD9-03CC-02E4-6B5693A8A1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08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770F870-E48D-2D14-099E-0E692A1D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DE7C5850-9778-9BC3-595B-DFD9D7459A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>
            <a:extLst>
              <a:ext uri="{FF2B5EF4-FFF2-40B4-BE49-F238E27FC236}">
                <a16:creationId xmlns:a16="http://schemas.microsoft.com/office/drawing/2014/main" id="{1E9EFA90-A55E-3147-D5CD-399CACBCAD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31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F02FC73D-2B58-220F-B5AE-00493E781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20692441-4F3B-5683-6425-32E93893D3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DB02FC3A-89F4-BD1F-A645-FE01F69195C2}"/>
              </a:ext>
            </a:extLst>
          </p:cNvPr>
          <p:cNvSpPr txBox="1"/>
          <p:nvPr/>
        </p:nvSpPr>
        <p:spPr>
          <a:xfrm>
            <a:off x="2618507" y="4829625"/>
            <a:ext cx="69549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pt-BR" sz="2400" b="0" i="1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 Desejado de Todas as Nações, p. 193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E7C835D3-3716-FA7C-89F7-4D3C6D2F8252}"/>
              </a:ext>
            </a:extLst>
          </p:cNvPr>
          <p:cNvSpPr txBox="1"/>
          <p:nvPr/>
        </p:nvSpPr>
        <p:spPr>
          <a:xfrm>
            <a:off x="1971732" y="2397968"/>
            <a:ext cx="824853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Mas a fim de santificar o sábado, os homens precisam ser eles próprios santos. Devem, pela fé, tornar-se participantes da justiça de Cristo.</a:t>
            </a:r>
            <a:endParaRPr sz="32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C5798553-D2CB-25E0-2233-F057200ACC0F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8FF2BD9-075F-4216-C763-2E2A5AD5AA9E}"/>
              </a:ext>
            </a:extLst>
          </p:cNvPr>
          <p:cNvSpPr txBox="1"/>
          <p:nvPr/>
        </p:nvSpPr>
        <p:spPr>
          <a:xfrm>
            <a:off x="9858893" y="3136592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293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807B942-DA15-4F73-42E3-2F5EC234F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39AA10B7-CBE1-ED1A-B873-13DA05082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5FD5019B-08EF-BCCE-4B59-CDE20E3E23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701963B3-3D73-293E-7332-7A2DCA72B3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4897DE9F-CAE5-7EAC-215A-F4FFF2CD41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9F998D92-752D-CD72-9FDF-A316B6EB0B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96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8" y="4879817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Ezequiel 20:12, 20</a:t>
            </a:r>
            <a:endParaRPr sz="20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896138" y="1578114"/>
            <a:ext cx="839972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 Observância do sábado</a:t>
            </a:r>
            <a:endParaRPr sz="138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499955" y="4728262"/>
            <a:ext cx="31920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(Êxodo 20:10)</a:t>
            </a:r>
            <a:endParaRPr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7" y="2567706"/>
            <a:ext cx="77631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 sétimo dia é o sábado do Senhor teu Deus.</a:t>
            </a:r>
            <a:endParaRPr sz="36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9275117" y="3106295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no céu&#10;&#10;O conteúdo gerado por IA pode estar incorreto.">
            <a:extLst>
              <a:ext uri="{FF2B5EF4-FFF2-40B4-BE49-F238E27FC236}">
                <a16:creationId xmlns:a16="http://schemas.microsoft.com/office/drawing/2014/main" id="{4522C334-17F9-65C0-6044-3133F97E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082" y="0"/>
            <a:ext cx="10284991" cy="6858000"/>
          </a:xfrm>
          <a:prstGeom prst="rect">
            <a:avLst/>
          </a:prstGeom>
        </p:spPr>
      </p:pic>
      <p:pic>
        <p:nvPicPr>
          <p:cNvPr id="5" name="Google Shape;112;p4">
            <a:extLst>
              <a:ext uri="{FF2B5EF4-FFF2-40B4-BE49-F238E27FC236}">
                <a16:creationId xmlns:a16="http://schemas.microsoft.com/office/drawing/2014/main" id="{68563F81-E0F4-4865-CB0D-E47D459D4B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813906" y="1692317"/>
            <a:ext cx="6389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período do sábado: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813906" y="2929930"/>
            <a:ext cx="493994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 sábado deve ser celebrado de “uma tarde a outra tarde” (Levítico 23:32).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291" y="1"/>
            <a:ext cx="10268465" cy="68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Pessoa sentada em uma mesa de madeira&#10;&#10;O conteúdo gerado por IA pode estar incorreto.">
            <a:extLst>
              <a:ext uri="{FF2B5EF4-FFF2-40B4-BE49-F238E27FC236}">
                <a16:creationId xmlns:a16="http://schemas.microsoft.com/office/drawing/2014/main" id="{A4C11B5D-6C81-7510-37DF-EB8F898D6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40040" y="12355"/>
            <a:ext cx="11476236" cy="6613181"/>
          </a:xfrm>
          <a:prstGeom prst="rect">
            <a:avLst/>
          </a:prstGeom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027435" y="1603607"/>
            <a:ext cx="68031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 preparação para o sábado: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114" name="Google Shape;114;p4"/>
          <p:cNvSpPr txBox="1"/>
          <p:nvPr/>
        </p:nvSpPr>
        <p:spPr>
          <a:xfrm>
            <a:off x="1027434" y="2428880"/>
            <a:ext cx="548974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Embora a preparação para o sábado deva prosseguir durante toda a semana, a sexta-feira é o dia por excelência da preparação.”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8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Testemunhos Seletos, v. 3, p. 12</a:t>
            </a: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59283" y="-1112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Grupo de pessoas posando para foto com a mão no queixo&#10;&#10;O conteúdo gerado por IA pode estar incorreto.">
            <a:extLst>
              <a:ext uri="{FF2B5EF4-FFF2-40B4-BE49-F238E27FC236}">
                <a16:creationId xmlns:a16="http://schemas.microsoft.com/office/drawing/2014/main" id="{D5CCE1B3-E456-BE8C-DEB5-AE5E490A7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6096000" y="1179236"/>
            <a:ext cx="5602086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início do sábado em família: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130" name="Google Shape;130;p6"/>
          <p:cNvSpPr txBox="1"/>
          <p:nvPr/>
        </p:nvSpPr>
        <p:spPr>
          <a:xfrm>
            <a:off x="6096000" y="2829288"/>
            <a:ext cx="573508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“Antes do pôr do sol, todos os membros da família devem reunir-se para estudar a Palavra de Deus, cantar e orar.”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8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Testemunhos Seletos, v. 3, p. 13</a:t>
            </a: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2066000" y="2335929"/>
            <a:ext cx="80599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Como Deus cessou Seu labor de criar e repousou ao sábado, e o abençoou, assim deve o homem deixar as ocupações da vida diária, e devotar essas sagradas horas a um saudável repouso, ao culto e a boas obras.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DC80D4BF-01AC-BB2C-15E2-2C4E72E73797}"/>
              </a:ext>
            </a:extLst>
          </p:cNvPr>
          <p:cNvSpPr txBox="1"/>
          <p:nvPr/>
        </p:nvSpPr>
        <p:spPr>
          <a:xfrm>
            <a:off x="1075112" y="1145985"/>
            <a:ext cx="697160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 observância do sábado: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682D805-4238-970C-07C4-7C973E9933B2}"/>
              </a:ext>
            </a:extLst>
          </p:cNvPr>
          <p:cNvSpPr txBox="1"/>
          <p:nvPr/>
        </p:nvSpPr>
        <p:spPr>
          <a:xfrm>
            <a:off x="3049385" y="4849314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(</a:t>
            </a:r>
            <a:r>
              <a:rPr lang="pt-BR" sz="2400" i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O Desejado de Todas as Nações, p. 138</a:t>
            </a:r>
            <a:r>
              <a:rPr lang="pt-BR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s-AR" sz="2400" dirty="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sentadas em frente a computador&#10;&#10;O conteúdo gerado por IA pode estar incorreto.">
            <a:extLst>
              <a:ext uri="{FF2B5EF4-FFF2-40B4-BE49-F238E27FC236}">
                <a16:creationId xmlns:a16="http://schemas.microsoft.com/office/drawing/2014/main" id="{6D55C75F-8CBE-F472-262F-5E186364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12" y="0"/>
            <a:ext cx="9925463" cy="6616975"/>
          </a:xfrm>
          <a:prstGeom prst="rect">
            <a:avLst/>
          </a:prstGeom>
        </p:spPr>
      </p:pic>
      <p:pic>
        <p:nvPicPr>
          <p:cNvPr id="4" name="Google Shape;112;p4">
            <a:extLst>
              <a:ext uri="{FF2B5EF4-FFF2-40B4-BE49-F238E27FC236}">
                <a16:creationId xmlns:a16="http://schemas.microsoft.com/office/drawing/2014/main" id="{2E3460C4-2086-6BB3-E1B6-AFF3C7FE22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1104380" y="995810"/>
            <a:ext cx="646661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Como o sábado é profanado:</a:t>
            </a:r>
            <a:endParaRPr dirty="0"/>
          </a:p>
        </p:txBody>
      </p:sp>
      <p:sp>
        <p:nvSpPr>
          <p:cNvPr id="122" name="Google Shape;122;p5"/>
          <p:cNvSpPr txBox="1"/>
          <p:nvPr/>
        </p:nvSpPr>
        <p:spPr>
          <a:xfrm>
            <a:off x="1104380" y="2980909"/>
            <a:ext cx="5104016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Buscando o próprio prazer.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Pela pressa e impaciência.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Fazendo os deveres escolares.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Lendo material secular.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Pensando em negócios.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DD208C6F-3075-3162-2313-49DDA520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>
            <a:extLst>
              <a:ext uri="{FF2B5EF4-FFF2-40B4-BE49-F238E27FC236}">
                <a16:creationId xmlns:a16="http://schemas.microsoft.com/office/drawing/2014/main" id="{096BB473-AF0F-16C0-F6B7-B7D9FF8ED0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>
            <a:extLst>
              <a:ext uri="{FF2B5EF4-FFF2-40B4-BE49-F238E27FC236}">
                <a16:creationId xmlns:a16="http://schemas.microsoft.com/office/drawing/2014/main" id="{ADD10D8F-41DB-8F92-4579-B208EAE54119}"/>
              </a:ext>
            </a:extLst>
          </p:cNvPr>
          <p:cNvSpPr txBox="1"/>
          <p:nvPr/>
        </p:nvSpPr>
        <p:spPr>
          <a:xfrm>
            <a:off x="2065999" y="2788220"/>
            <a:ext cx="805999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“Devemos observar cuidadosamente os limites do sábado. Lembrai-vos de que cada minuto é tempo sagrado.”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95BF4672-F0EB-E2E7-CDC7-BB3416863FC2}"/>
              </a:ext>
            </a:extLst>
          </p:cNvPr>
          <p:cNvSpPr txBox="1"/>
          <p:nvPr/>
        </p:nvSpPr>
        <p:spPr>
          <a:xfrm>
            <a:off x="1075112" y="1145985"/>
            <a:ext cx="9382299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sábado não é um dia de inatividade e ociosidade: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288262-C076-680E-E81D-E729BBAEC070}"/>
              </a:ext>
            </a:extLst>
          </p:cNvPr>
          <p:cNvSpPr txBox="1"/>
          <p:nvPr/>
        </p:nvSpPr>
        <p:spPr>
          <a:xfrm>
            <a:off x="3049384" y="4812388"/>
            <a:ext cx="609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(</a:t>
            </a:r>
            <a:r>
              <a:rPr lang="pt-BR" sz="2400" i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Testemunhos Seletos, v. 3, p. 12</a:t>
            </a:r>
            <a:r>
              <a:rPr lang="pt-BR" sz="24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s-AR" sz="2400" dirty="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817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315</Words>
  <Application>Microsoft Office PowerPoint</Application>
  <PresentationFormat>Widescreen</PresentationFormat>
  <Paragraphs>24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Roboto Black</vt:lpstr>
      <vt:lpstr>Roboto</vt:lpstr>
      <vt:lpstr>Roboto Medium</vt:lpstr>
      <vt:lpstr>Calibri</vt:lpstr>
      <vt:lpstr>Play</vt:lpstr>
      <vt:lpstr>Arial</vt:lpstr>
      <vt:lpstr>Roboto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2026-01-08T14:32:06Z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