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263" r:id="rId6"/>
    <p:sldId id="262" r:id="rId7"/>
    <p:sldId id="271" r:id="rId8"/>
    <p:sldId id="269" r:id="rId9"/>
    <p:sldId id="257" r:id="rId10"/>
    <p:sldId id="258" r:id="rId11"/>
    <p:sldId id="272" r:id="rId12"/>
    <p:sldId id="273" r:id="rId13"/>
    <p:sldId id="260" r:id="rId14"/>
    <p:sldId id="275" r:id="rId15"/>
    <p:sldId id="274" r:id="rId16"/>
  </p:sldIdLst>
  <p:sldSz cx="12192000" cy="6858000"/>
  <p:notesSz cx="6858000" cy="9144000"/>
  <p:embeddedFontLst>
    <p:embeddedFont>
      <p:font typeface="Play" panose="020B0604020202020204" charset="0"/>
      <p:regular r:id="rId18"/>
      <p:bold r:id="rId19"/>
    </p:embeddedFont>
    <p:embeddedFont>
      <p:font typeface="Roboto" panose="02000000000000000000" pitchFamily="2" charset="0"/>
      <p:regular r:id="rId20"/>
      <p:bold r:id="rId21"/>
      <p:italic r:id="rId22"/>
      <p:boldItalic r:id="rId23"/>
    </p:embeddedFont>
    <p:embeddedFont>
      <p:font typeface="Roboto Black" panose="02000000000000000000" pitchFamily="2" charset="0"/>
      <p:bold r:id="rId24"/>
      <p:boldItalic r:id="rId25"/>
    </p:embeddedFont>
    <p:embeddedFont>
      <p:font typeface="Roboto Light" panose="02000000000000000000" pitchFamily="2" charset="0"/>
      <p:regular r:id="rId26"/>
      <p:bold r:id="rId27"/>
      <p:italic r:id="rId28"/>
      <p:boldItalic r:id="rId29"/>
    </p:embeddedFont>
    <p:embeddedFont>
      <p:font typeface="Roboto Medium" panose="02000000000000000000" pitchFamily="2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j6uebEjwhRR+cgM5mTZyf+GeEi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C109A7-50DE-4AEB-A6A1-20D6A3B10AF7}" v="59" dt="2026-01-08T19:36:07.3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microsoft.com/office/2016/11/relationships/changesInfo" Target="changesInfos/changesInfo1.xml"/><Relationship Id="rId21" Type="http://schemas.openxmlformats.org/officeDocument/2006/relationships/font" Target="fonts/font4.fntdata"/><Relationship Id="rId34" Type="http://customschemas.google.com/relationships/presentationmetadata" Target="meta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1D57699E-D4E9-4FE7-A335-70708C23E814}"/>
    <pc:docChg chg="undo custSel addSld delSld modSld sldOrd">
      <pc:chgData name="DSA - Daiana Belén Escobar" userId="a985d929-ec43-4a68-b2d7-ba722c0a7c2e" providerId="ADAL" clId="{1D57699E-D4E9-4FE7-A335-70708C23E814}" dt="2026-01-08T19:36:51.404" v="691" actId="114"/>
      <pc:docMkLst>
        <pc:docMk/>
      </pc:docMkLst>
      <pc:sldChg chg="modSp mod modTransition modNotes">
        <pc:chgData name="DSA - Daiana Belén Escobar" userId="a985d929-ec43-4a68-b2d7-ba722c0a7c2e" providerId="ADAL" clId="{1D57699E-D4E9-4FE7-A335-70708C23E814}" dt="2026-01-07T13:16:39.735" v="507"/>
        <pc:sldMkLst>
          <pc:docMk/>
          <pc:sldMk cId="0" sldId="257"/>
        </pc:sldMkLst>
        <pc:spChg chg="mod">
          <ac:chgData name="DSA - Daiana Belén Escobar" userId="a985d929-ec43-4a68-b2d7-ba722c0a7c2e" providerId="ADAL" clId="{1D57699E-D4E9-4FE7-A335-70708C23E814}" dt="2026-01-07T12:40:41.446" v="232" actId="1076"/>
          <ac:spMkLst>
            <pc:docMk/>
            <pc:sldMk cId="0" sldId="257"/>
            <ac:spMk id="94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7T12:40:54.088" v="234" actId="1076"/>
          <ac:spMkLst>
            <pc:docMk/>
            <pc:sldMk cId="0" sldId="257"/>
            <ac:spMk id="95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7T13:11:28.553" v="472" actId="1076"/>
          <ac:spMkLst>
            <pc:docMk/>
            <pc:sldMk cId="0" sldId="257"/>
            <ac:spMk id="97" creationId="{00000000-0000-0000-0000-000000000000}"/>
          </ac:spMkLst>
        </pc:spChg>
      </pc:sldChg>
      <pc:sldChg chg="addSp delSp modSp mod ord modTransition modNotes">
        <pc:chgData name="DSA - Daiana Belén Escobar" userId="a985d929-ec43-4a68-b2d7-ba722c0a7c2e" providerId="ADAL" clId="{1D57699E-D4E9-4FE7-A335-70708C23E814}" dt="2026-01-08T19:36:51.404" v="691" actId="114"/>
        <pc:sldMkLst>
          <pc:docMk/>
          <pc:sldMk cId="0" sldId="258"/>
        </pc:sldMkLst>
        <pc:spChg chg="mod">
          <ac:chgData name="DSA - Daiana Belén Escobar" userId="a985d929-ec43-4a68-b2d7-ba722c0a7c2e" providerId="ADAL" clId="{1D57699E-D4E9-4FE7-A335-70708C23E814}" dt="2026-01-07T12:41:48.791" v="242" actId="14100"/>
          <ac:spMkLst>
            <pc:docMk/>
            <pc:sldMk cId="0" sldId="258"/>
            <ac:spMk id="105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8T19:36:51.404" v="691" actId="114"/>
          <ac:spMkLst>
            <pc:docMk/>
            <pc:sldMk cId="0" sldId="258"/>
            <ac:spMk id="106" creationId="{00000000-0000-0000-0000-000000000000}"/>
          </ac:spMkLst>
        </pc:spChg>
        <pc:picChg chg="add del mod ord">
          <ac:chgData name="DSA - Daiana Belén Escobar" userId="a985d929-ec43-4a68-b2d7-ba722c0a7c2e" providerId="ADAL" clId="{1D57699E-D4E9-4FE7-A335-70708C23E814}" dt="2026-01-08T19:36:06.622" v="686" actId="478"/>
          <ac:picMkLst>
            <pc:docMk/>
            <pc:sldMk cId="0" sldId="258"/>
            <ac:picMk id="3" creationId="{A71D8B9A-B0C8-6697-5C0F-C3834FB64044}"/>
          </ac:picMkLst>
        </pc:picChg>
        <pc:picChg chg="add mod ord">
          <ac:chgData name="DSA - Daiana Belén Escobar" userId="a985d929-ec43-4a68-b2d7-ba722c0a7c2e" providerId="ADAL" clId="{1D57699E-D4E9-4FE7-A335-70708C23E814}" dt="2026-01-08T19:36:14.615" v="690" actId="171"/>
          <ac:picMkLst>
            <pc:docMk/>
            <pc:sldMk cId="0" sldId="258"/>
            <ac:picMk id="4" creationId="{007DBF8E-477A-01CE-8D1B-665282A6E7AC}"/>
          </ac:picMkLst>
        </pc:picChg>
        <pc:picChg chg="del">
          <ac:chgData name="DSA - Daiana Belén Escobar" userId="a985d929-ec43-4a68-b2d7-ba722c0a7c2e" providerId="ADAL" clId="{1D57699E-D4E9-4FE7-A335-70708C23E814}" dt="2026-01-08T18:59:18.883" v="549" actId="478"/>
          <ac:picMkLst>
            <pc:docMk/>
            <pc:sldMk cId="0" sldId="258"/>
            <ac:picMk id="102" creationId="{00000000-0000-0000-0000-000000000000}"/>
          </ac:picMkLst>
        </pc:picChg>
        <pc:picChg chg="del">
          <ac:chgData name="DSA - Daiana Belén Escobar" userId="a985d929-ec43-4a68-b2d7-ba722c0a7c2e" providerId="ADAL" clId="{1D57699E-D4E9-4FE7-A335-70708C23E814}" dt="2026-01-08T18:59:21.429" v="550" actId="478"/>
          <ac:picMkLst>
            <pc:docMk/>
            <pc:sldMk cId="0" sldId="258"/>
            <ac:picMk id="103" creationId="{00000000-0000-0000-0000-000000000000}"/>
          </ac:picMkLst>
        </pc:picChg>
        <pc:picChg chg="mod">
          <ac:chgData name="DSA - Daiana Belén Escobar" userId="a985d929-ec43-4a68-b2d7-ba722c0a7c2e" providerId="ADAL" clId="{1D57699E-D4E9-4FE7-A335-70708C23E814}" dt="2026-01-08T19:36:05.450" v="685" actId="1076"/>
          <ac:picMkLst>
            <pc:docMk/>
            <pc:sldMk cId="0" sldId="258"/>
            <ac:picMk id="104" creationId="{00000000-0000-0000-0000-000000000000}"/>
          </ac:picMkLst>
        </pc:picChg>
      </pc:sldChg>
      <pc:sldChg chg="del">
        <pc:chgData name="DSA - Daiana Belén Escobar" userId="a985d929-ec43-4a68-b2d7-ba722c0a7c2e" providerId="ADAL" clId="{1D57699E-D4E9-4FE7-A335-70708C23E814}" dt="2026-01-07T13:09:02.712" v="460" actId="47"/>
        <pc:sldMkLst>
          <pc:docMk/>
          <pc:sldMk cId="0" sldId="259"/>
        </pc:sldMkLst>
      </pc:sldChg>
      <pc:sldChg chg="addSp delSp modSp mod ord modTransition modNotes">
        <pc:chgData name="DSA - Daiana Belén Escobar" userId="a985d929-ec43-4a68-b2d7-ba722c0a7c2e" providerId="ADAL" clId="{1D57699E-D4E9-4FE7-A335-70708C23E814}" dt="2026-01-08T19:35:42.642" v="684" actId="20577"/>
        <pc:sldMkLst>
          <pc:docMk/>
          <pc:sldMk cId="0" sldId="260"/>
        </pc:sldMkLst>
        <pc:spChg chg="del mod">
          <ac:chgData name="DSA - Daiana Belén Escobar" userId="a985d929-ec43-4a68-b2d7-ba722c0a7c2e" providerId="ADAL" clId="{1D57699E-D4E9-4FE7-A335-70708C23E814}" dt="2026-01-07T12:46:06.125" v="276" actId="478"/>
          <ac:spMkLst>
            <pc:docMk/>
            <pc:sldMk cId="0" sldId="260"/>
            <ac:spMk id="121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8T19:35:42.642" v="684" actId="20577"/>
          <ac:spMkLst>
            <pc:docMk/>
            <pc:sldMk cId="0" sldId="260"/>
            <ac:spMk id="122" creationId="{00000000-0000-0000-0000-000000000000}"/>
          </ac:spMkLst>
        </pc:spChg>
        <pc:picChg chg="add mod ord">
          <ac:chgData name="DSA - Daiana Belén Escobar" userId="a985d929-ec43-4a68-b2d7-ba722c0a7c2e" providerId="ADAL" clId="{1D57699E-D4E9-4FE7-A335-70708C23E814}" dt="2026-01-08T19:34:18.542" v="683" actId="1076"/>
          <ac:picMkLst>
            <pc:docMk/>
            <pc:sldMk cId="0" sldId="260"/>
            <ac:picMk id="3" creationId="{39D08868-5981-5669-E912-B58ED7550DBF}"/>
          </ac:picMkLst>
        </pc:picChg>
        <pc:picChg chg="del">
          <ac:chgData name="DSA - Daiana Belén Escobar" userId="a985d929-ec43-4a68-b2d7-ba722c0a7c2e" providerId="ADAL" clId="{1D57699E-D4E9-4FE7-A335-70708C23E814}" dt="2026-01-08T19:33:25.145" v="672" actId="478"/>
          <ac:picMkLst>
            <pc:docMk/>
            <pc:sldMk cId="0" sldId="260"/>
            <ac:picMk id="119" creationId="{00000000-0000-0000-0000-000000000000}"/>
          </ac:picMkLst>
        </pc:picChg>
        <pc:picChg chg="mod">
          <ac:chgData name="DSA - Daiana Belén Escobar" userId="a985d929-ec43-4a68-b2d7-ba722c0a7c2e" providerId="ADAL" clId="{1D57699E-D4E9-4FE7-A335-70708C23E814}" dt="2026-01-07T12:57:54.089" v="363" actId="14100"/>
          <ac:picMkLst>
            <pc:docMk/>
            <pc:sldMk cId="0" sldId="260"/>
            <ac:picMk id="120" creationId="{00000000-0000-0000-0000-000000000000}"/>
          </ac:picMkLst>
        </pc:picChg>
      </pc:sldChg>
      <pc:sldChg chg="del">
        <pc:chgData name="DSA - Daiana Belén Escobar" userId="a985d929-ec43-4a68-b2d7-ba722c0a7c2e" providerId="ADAL" clId="{1D57699E-D4E9-4FE7-A335-70708C23E814}" dt="2026-01-07T13:09:03.389" v="461" actId="47"/>
        <pc:sldMkLst>
          <pc:docMk/>
          <pc:sldMk cId="0" sldId="261"/>
        </pc:sldMkLst>
      </pc:sldChg>
      <pc:sldChg chg="addSp delSp modSp mod ord modTransition modNotes">
        <pc:chgData name="DSA - Daiana Belén Escobar" userId="a985d929-ec43-4a68-b2d7-ba722c0a7c2e" providerId="ADAL" clId="{1D57699E-D4E9-4FE7-A335-70708C23E814}" dt="2026-01-07T13:16:34.533" v="504"/>
        <pc:sldMkLst>
          <pc:docMk/>
          <pc:sldMk cId="0" sldId="262"/>
        </pc:sldMkLst>
        <pc:spChg chg="add mod">
          <ac:chgData name="DSA - Daiana Belén Escobar" userId="a985d929-ec43-4a68-b2d7-ba722c0a7c2e" providerId="ADAL" clId="{1D57699E-D4E9-4FE7-A335-70708C23E814}" dt="2026-01-07T12:33:02.009" v="168" actId="108"/>
          <ac:spMkLst>
            <pc:docMk/>
            <pc:sldMk cId="0" sldId="262"/>
            <ac:spMk id="2" creationId="{57EA3494-C92A-7870-D95A-8E16DE1DCD47}"/>
          </ac:spMkLst>
        </pc:spChg>
        <pc:spChg chg="del mod">
          <ac:chgData name="DSA - Daiana Belén Escobar" userId="a985d929-ec43-4a68-b2d7-ba722c0a7c2e" providerId="ADAL" clId="{1D57699E-D4E9-4FE7-A335-70708C23E814}" dt="2026-01-07T12:33:32.466" v="169" actId="478"/>
          <ac:spMkLst>
            <pc:docMk/>
            <pc:sldMk cId="0" sldId="262"/>
            <ac:spMk id="136" creationId="{00000000-0000-0000-0000-000000000000}"/>
          </ac:spMkLst>
        </pc:spChg>
        <pc:spChg chg="del">
          <ac:chgData name="DSA - Daiana Belén Escobar" userId="a985d929-ec43-4a68-b2d7-ba722c0a7c2e" providerId="ADAL" clId="{1D57699E-D4E9-4FE7-A335-70708C23E814}" dt="2026-01-07T12:30:52.718" v="107" actId="478"/>
          <ac:spMkLst>
            <pc:docMk/>
            <pc:sldMk cId="0" sldId="262"/>
            <ac:spMk id="137" creationId="{00000000-0000-0000-0000-000000000000}"/>
          </ac:spMkLst>
        </pc:spChg>
        <pc:picChg chg="mod">
          <ac:chgData name="DSA - Daiana Belén Escobar" userId="a985d929-ec43-4a68-b2d7-ba722c0a7c2e" providerId="ADAL" clId="{1D57699E-D4E9-4FE7-A335-70708C23E814}" dt="2026-01-06T13:01:25.757" v="5"/>
          <ac:picMkLst>
            <pc:docMk/>
            <pc:sldMk cId="0" sldId="262"/>
            <ac:picMk id="135" creationId="{00000000-0000-0000-0000-000000000000}"/>
          </ac:picMkLst>
        </pc:picChg>
      </pc:sldChg>
      <pc:sldChg chg="modSp mod ord modTransition modNotes">
        <pc:chgData name="DSA - Daiana Belén Escobar" userId="a985d929-ec43-4a68-b2d7-ba722c0a7c2e" providerId="ADAL" clId="{1D57699E-D4E9-4FE7-A335-70708C23E814}" dt="2026-01-07T13:16:32.406" v="503"/>
        <pc:sldMkLst>
          <pc:docMk/>
          <pc:sldMk cId="0" sldId="263"/>
        </pc:sldMkLst>
        <pc:spChg chg="mod">
          <ac:chgData name="DSA - Daiana Belén Escobar" userId="a985d929-ec43-4a68-b2d7-ba722c0a7c2e" providerId="ADAL" clId="{1D57699E-D4E9-4FE7-A335-70708C23E814}" dt="2026-01-07T12:28:57.543" v="100" actId="1076"/>
          <ac:spMkLst>
            <pc:docMk/>
            <pc:sldMk cId="0" sldId="263"/>
            <ac:spMk id="143" creationId="{00000000-0000-0000-0000-000000000000}"/>
          </ac:spMkLst>
        </pc:spChg>
        <pc:spChg chg="mod">
          <ac:chgData name="DSA - Daiana Belén Escobar" userId="a985d929-ec43-4a68-b2d7-ba722c0a7c2e" providerId="ADAL" clId="{1D57699E-D4E9-4FE7-A335-70708C23E814}" dt="2026-01-07T12:29:03.395" v="101" actId="1076"/>
          <ac:spMkLst>
            <pc:docMk/>
            <pc:sldMk cId="0" sldId="263"/>
            <ac:spMk id="144" creationId="{00000000-0000-0000-0000-000000000000}"/>
          </ac:spMkLst>
        </pc:spChg>
        <pc:picChg chg="mod">
          <ac:chgData name="DSA - Daiana Belén Escobar" userId="a985d929-ec43-4a68-b2d7-ba722c0a7c2e" providerId="ADAL" clId="{1D57699E-D4E9-4FE7-A335-70708C23E814}" dt="2026-01-06T13:02:48.068" v="19"/>
          <ac:picMkLst>
            <pc:docMk/>
            <pc:sldMk cId="0" sldId="263"/>
            <ac:picMk id="142" creationId="{00000000-0000-0000-0000-000000000000}"/>
          </ac:picMkLst>
        </pc:picChg>
      </pc:sldChg>
      <pc:sldChg chg="del">
        <pc:chgData name="DSA - Daiana Belén Escobar" userId="a985d929-ec43-4a68-b2d7-ba722c0a7c2e" providerId="ADAL" clId="{1D57699E-D4E9-4FE7-A335-70708C23E814}" dt="2026-01-07T13:09:05.804" v="464" actId="47"/>
        <pc:sldMkLst>
          <pc:docMk/>
          <pc:sldMk cId="0" sldId="264"/>
        </pc:sldMkLst>
      </pc:sldChg>
      <pc:sldChg chg="del">
        <pc:chgData name="DSA - Daiana Belén Escobar" userId="a985d929-ec43-4a68-b2d7-ba722c0a7c2e" providerId="ADAL" clId="{1D57699E-D4E9-4FE7-A335-70708C23E814}" dt="2026-01-07T13:09:06.765" v="465" actId="47"/>
        <pc:sldMkLst>
          <pc:docMk/>
          <pc:sldMk cId="0" sldId="265"/>
        </pc:sldMkLst>
      </pc:sldChg>
      <pc:sldChg chg="add del">
        <pc:chgData name="DSA - Daiana Belén Escobar" userId="a985d929-ec43-4a68-b2d7-ba722c0a7c2e" providerId="ADAL" clId="{1D57699E-D4E9-4FE7-A335-70708C23E814}" dt="2026-01-07T13:09:04.924" v="463" actId="47"/>
        <pc:sldMkLst>
          <pc:docMk/>
          <pc:sldMk cId="3027035068" sldId="266"/>
        </pc:sldMkLst>
      </pc:sldChg>
      <pc:sldChg chg="add del">
        <pc:chgData name="DSA - Daiana Belén Escobar" userId="a985d929-ec43-4a68-b2d7-ba722c0a7c2e" providerId="ADAL" clId="{1D57699E-D4E9-4FE7-A335-70708C23E814}" dt="2026-01-07T13:09:04.241" v="462" actId="47"/>
        <pc:sldMkLst>
          <pc:docMk/>
          <pc:sldMk cId="964070663" sldId="267"/>
        </pc:sldMkLst>
      </pc:sldChg>
      <pc:sldChg chg="add del">
        <pc:chgData name="DSA - Daiana Belén Escobar" userId="a985d929-ec43-4a68-b2d7-ba722c0a7c2e" providerId="ADAL" clId="{1D57699E-D4E9-4FE7-A335-70708C23E814}" dt="2026-01-07T13:09:01.917" v="459" actId="47"/>
        <pc:sldMkLst>
          <pc:docMk/>
          <pc:sldMk cId="456144688" sldId="268"/>
        </pc:sldMkLst>
      </pc:sldChg>
      <pc:sldChg chg="modSp add mod modTransition">
        <pc:chgData name="DSA - Daiana Belén Escobar" userId="a985d929-ec43-4a68-b2d7-ba722c0a7c2e" providerId="ADAL" clId="{1D57699E-D4E9-4FE7-A335-70708C23E814}" dt="2026-01-07T13:16:37.965" v="506"/>
        <pc:sldMkLst>
          <pc:docMk/>
          <pc:sldMk cId="3724031294" sldId="269"/>
        </pc:sldMkLst>
        <pc:spChg chg="mod">
          <ac:chgData name="DSA - Daiana Belén Escobar" userId="a985d929-ec43-4a68-b2d7-ba722c0a7c2e" providerId="ADAL" clId="{1D57699E-D4E9-4FE7-A335-70708C23E814}" dt="2026-01-07T12:35:35.811" v="200" actId="20577"/>
          <ac:spMkLst>
            <pc:docMk/>
            <pc:sldMk cId="3724031294" sldId="269"/>
            <ac:spMk id="105" creationId="{33A593C3-748E-CA79-600D-A43A977AC89E}"/>
          </ac:spMkLst>
        </pc:spChg>
        <pc:spChg chg="mod">
          <ac:chgData name="DSA - Daiana Belén Escobar" userId="a985d929-ec43-4a68-b2d7-ba722c0a7c2e" providerId="ADAL" clId="{1D57699E-D4E9-4FE7-A335-70708C23E814}" dt="2026-01-07T12:38:18.831" v="217" actId="20577"/>
          <ac:spMkLst>
            <pc:docMk/>
            <pc:sldMk cId="3724031294" sldId="269"/>
            <ac:spMk id="106" creationId="{B0263F9F-B220-E268-CA73-7BD6C499B915}"/>
          </ac:spMkLst>
        </pc:spChg>
      </pc:sldChg>
      <pc:sldChg chg="modSp add del mod">
        <pc:chgData name="DSA - Daiana Belén Escobar" userId="a985d929-ec43-4a68-b2d7-ba722c0a7c2e" providerId="ADAL" clId="{1D57699E-D4E9-4FE7-A335-70708C23E814}" dt="2026-01-07T13:09:00.517" v="458" actId="47"/>
        <pc:sldMkLst>
          <pc:docMk/>
          <pc:sldMk cId="3126346284" sldId="270"/>
        </pc:sldMkLst>
        <pc:spChg chg="mod">
          <ac:chgData name="DSA - Daiana Belén Escobar" userId="a985d929-ec43-4a68-b2d7-ba722c0a7c2e" providerId="ADAL" clId="{1D57699E-D4E9-4FE7-A335-70708C23E814}" dt="2026-01-07T13:07:12.030" v="455" actId="1076"/>
          <ac:spMkLst>
            <pc:docMk/>
            <pc:sldMk cId="3126346284" sldId="270"/>
            <ac:spMk id="94" creationId="{FD829803-986B-EDA7-C70C-B5D307BDA291}"/>
          </ac:spMkLst>
        </pc:spChg>
        <pc:spChg chg="mod">
          <ac:chgData name="DSA - Daiana Belén Escobar" userId="a985d929-ec43-4a68-b2d7-ba722c0a7c2e" providerId="ADAL" clId="{1D57699E-D4E9-4FE7-A335-70708C23E814}" dt="2026-01-07T13:07:00.720" v="452" actId="1076"/>
          <ac:spMkLst>
            <pc:docMk/>
            <pc:sldMk cId="3126346284" sldId="270"/>
            <ac:spMk id="95" creationId="{F4DF9FCC-319C-E38E-90C7-78875C4A3388}"/>
          </ac:spMkLst>
        </pc:spChg>
        <pc:spChg chg="mod">
          <ac:chgData name="DSA - Daiana Belén Escobar" userId="a985d929-ec43-4a68-b2d7-ba722c0a7c2e" providerId="ADAL" clId="{1D57699E-D4E9-4FE7-A335-70708C23E814}" dt="2026-01-07T13:05:37.048" v="433" actId="1076"/>
          <ac:spMkLst>
            <pc:docMk/>
            <pc:sldMk cId="3126346284" sldId="270"/>
            <ac:spMk id="96" creationId="{CCA0E0F9-202B-AB90-EF1E-724EC6EE2C20}"/>
          </ac:spMkLst>
        </pc:spChg>
        <pc:spChg chg="mod">
          <ac:chgData name="DSA - Daiana Belén Escobar" userId="a985d929-ec43-4a68-b2d7-ba722c0a7c2e" providerId="ADAL" clId="{1D57699E-D4E9-4FE7-A335-70708C23E814}" dt="2026-01-07T13:05:40.908" v="434" actId="1076"/>
          <ac:spMkLst>
            <pc:docMk/>
            <pc:sldMk cId="3126346284" sldId="270"/>
            <ac:spMk id="97" creationId="{82D4F552-B03A-1B94-89D7-699DB90028F3}"/>
          </ac:spMkLst>
        </pc:spChg>
      </pc:sldChg>
      <pc:sldChg chg="addSp delSp modSp add mod modTransition">
        <pc:chgData name="DSA - Daiana Belén Escobar" userId="a985d929-ec43-4a68-b2d7-ba722c0a7c2e" providerId="ADAL" clId="{1D57699E-D4E9-4FE7-A335-70708C23E814}" dt="2026-01-08T18:56:04.488" v="548" actId="196"/>
        <pc:sldMkLst>
          <pc:docMk/>
          <pc:sldMk cId="1719123227" sldId="271"/>
        </pc:sldMkLst>
        <pc:spChg chg="mod">
          <ac:chgData name="DSA - Daiana Belén Escobar" userId="a985d929-ec43-4a68-b2d7-ba722c0a7c2e" providerId="ADAL" clId="{1D57699E-D4E9-4FE7-A335-70708C23E814}" dt="2026-01-07T13:10:03.678" v="470" actId="1076"/>
          <ac:spMkLst>
            <pc:docMk/>
            <pc:sldMk cId="1719123227" sldId="271"/>
            <ac:spMk id="105" creationId="{6F27B07E-C184-0D86-EED3-82425E89366E}"/>
          </ac:spMkLst>
        </pc:spChg>
        <pc:spChg chg="mod">
          <ac:chgData name="DSA - Daiana Belén Escobar" userId="a985d929-ec43-4a68-b2d7-ba722c0a7c2e" providerId="ADAL" clId="{1D57699E-D4E9-4FE7-A335-70708C23E814}" dt="2026-01-07T13:10:06.777" v="471" actId="1076"/>
          <ac:spMkLst>
            <pc:docMk/>
            <pc:sldMk cId="1719123227" sldId="271"/>
            <ac:spMk id="106" creationId="{D19C4CFF-3BCE-8204-4F53-37559693006B}"/>
          </ac:spMkLst>
        </pc:spChg>
        <pc:picChg chg="add mod ord">
          <ac:chgData name="DSA - Daiana Belén Escobar" userId="a985d929-ec43-4a68-b2d7-ba722c0a7c2e" providerId="ADAL" clId="{1D57699E-D4E9-4FE7-A335-70708C23E814}" dt="2026-01-08T18:56:04.488" v="548" actId="196"/>
          <ac:picMkLst>
            <pc:docMk/>
            <pc:sldMk cId="1719123227" sldId="271"/>
            <ac:picMk id="3" creationId="{8A8476B9-3637-31A6-4C1E-D585C8C9677C}"/>
          </ac:picMkLst>
        </pc:picChg>
        <pc:picChg chg="add del mod ord">
          <ac:chgData name="DSA - Daiana Belén Escobar" userId="a985d929-ec43-4a68-b2d7-ba722c0a7c2e" providerId="ADAL" clId="{1D57699E-D4E9-4FE7-A335-70708C23E814}" dt="2026-01-08T18:55:57.314" v="547" actId="478"/>
          <ac:picMkLst>
            <pc:docMk/>
            <pc:sldMk cId="1719123227" sldId="271"/>
            <ac:picMk id="5" creationId="{4F260C11-EDC5-77F4-A3B6-ACE38D7379F2}"/>
          </ac:picMkLst>
        </pc:picChg>
        <pc:picChg chg="del">
          <ac:chgData name="DSA - Daiana Belén Escobar" userId="a985d929-ec43-4a68-b2d7-ba722c0a7c2e" providerId="ADAL" clId="{1D57699E-D4E9-4FE7-A335-70708C23E814}" dt="2026-01-08T18:53:16.151" v="514" actId="478"/>
          <ac:picMkLst>
            <pc:docMk/>
            <pc:sldMk cId="1719123227" sldId="271"/>
            <ac:picMk id="102" creationId="{8461DE7F-26C0-EE1E-4041-920018CB371B}"/>
          </ac:picMkLst>
        </pc:picChg>
        <pc:picChg chg="del">
          <ac:chgData name="DSA - Daiana Belén Escobar" userId="a985d929-ec43-4a68-b2d7-ba722c0a7c2e" providerId="ADAL" clId="{1D57699E-D4E9-4FE7-A335-70708C23E814}" dt="2026-01-08T18:53:20.457" v="515" actId="478"/>
          <ac:picMkLst>
            <pc:docMk/>
            <pc:sldMk cId="1719123227" sldId="271"/>
            <ac:picMk id="103" creationId="{DAE02473-8642-DD6E-ECCF-D24880937E1E}"/>
          </ac:picMkLst>
        </pc:picChg>
        <pc:picChg chg="mod">
          <ac:chgData name="DSA - Daiana Belén Escobar" userId="a985d929-ec43-4a68-b2d7-ba722c0a7c2e" providerId="ADAL" clId="{1D57699E-D4E9-4FE7-A335-70708C23E814}" dt="2026-01-08T18:55:35.952" v="545" actId="1076"/>
          <ac:picMkLst>
            <pc:docMk/>
            <pc:sldMk cId="1719123227" sldId="271"/>
            <ac:picMk id="104" creationId="{C9F3A327-9605-ADDD-519E-49EDE089FF40}"/>
          </ac:picMkLst>
        </pc:picChg>
      </pc:sldChg>
      <pc:sldChg chg="addSp delSp modSp add mod ord modTransition">
        <pc:chgData name="DSA - Daiana Belén Escobar" userId="a985d929-ec43-4a68-b2d7-ba722c0a7c2e" providerId="ADAL" clId="{1D57699E-D4E9-4FE7-A335-70708C23E814}" dt="2026-01-07T13:16:43.657" v="509"/>
        <pc:sldMkLst>
          <pc:docMk/>
          <pc:sldMk cId="2877557824" sldId="272"/>
        </pc:sldMkLst>
        <pc:spChg chg="add mod">
          <ac:chgData name="DSA - Daiana Belén Escobar" userId="a985d929-ec43-4a68-b2d7-ba722c0a7c2e" providerId="ADAL" clId="{1D57699E-D4E9-4FE7-A335-70708C23E814}" dt="2026-01-07T13:01:43.094" v="386" actId="1076"/>
          <ac:spMkLst>
            <pc:docMk/>
            <pc:sldMk cId="2877557824" sldId="272"/>
            <ac:spMk id="2" creationId="{C4CA4498-AD45-07C6-F069-68542B754B5A}"/>
          </ac:spMkLst>
        </pc:spChg>
        <pc:spChg chg="mod">
          <ac:chgData name="DSA - Daiana Belén Escobar" userId="a985d929-ec43-4a68-b2d7-ba722c0a7c2e" providerId="ADAL" clId="{1D57699E-D4E9-4FE7-A335-70708C23E814}" dt="2026-01-07T13:01:51.291" v="387" actId="113"/>
          <ac:spMkLst>
            <pc:docMk/>
            <pc:sldMk cId="2877557824" sldId="272"/>
            <ac:spMk id="136" creationId="{90326548-26E9-3C67-78E1-29FCC8BFBDDD}"/>
          </ac:spMkLst>
        </pc:spChg>
        <pc:spChg chg="del">
          <ac:chgData name="DSA - Daiana Belén Escobar" userId="a985d929-ec43-4a68-b2d7-ba722c0a7c2e" providerId="ADAL" clId="{1D57699E-D4E9-4FE7-A335-70708C23E814}" dt="2026-01-07T12:43:07.578" v="252" actId="478"/>
          <ac:spMkLst>
            <pc:docMk/>
            <pc:sldMk cId="2877557824" sldId="272"/>
            <ac:spMk id="137" creationId="{8CE7EBA6-CF54-3C4F-05D5-01C9A79557F6}"/>
          </ac:spMkLst>
        </pc:spChg>
      </pc:sldChg>
      <pc:sldChg chg="addSp modSp add mod ord modTransition">
        <pc:chgData name="DSA - Daiana Belén Escobar" userId="a985d929-ec43-4a68-b2d7-ba722c0a7c2e" providerId="ADAL" clId="{1D57699E-D4E9-4FE7-A335-70708C23E814}" dt="2026-01-07T13:16:45.369" v="510"/>
        <pc:sldMkLst>
          <pc:docMk/>
          <pc:sldMk cId="3081531681" sldId="273"/>
        </pc:sldMkLst>
        <pc:spChg chg="add mod">
          <ac:chgData name="DSA - Daiana Belén Escobar" userId="a985d929-ec43-4a68-b2d7-ba722c0a7c2e" providerId="ADAL" clId="{1D57699E-D4E9-4FE7-A335-70708C23E814}" dt="2026-01-07T13:03:29.615" v="397" actId="255"/>
          <ac:spMkLst>
            <pc:docMk/>
            <pc:sldMk cId="3081531681" sldId="273"/>
            <ac:spMk id="2" creationId="{CD86154B-6536-980C-60F2-3E692C388ACF}"/>
          </ac:spMkLst>
        </pc:spChg>
        <pc:spChg chg="mod">
          <ac:chgData name="DSA - Daiana Belén Escobar" userId="a985d929-ec43-4a68-b2d7-ba722c0a7c2e" providerId="ADAL" clId="{1D57699E-D4E9-4FE7-A335-70708C23E814}" dt="2026-01-07T12:55:32.322" v="349" actId="1076"/>
          <ac:spMkLst>
            <pc:docMk/>
            <pc:sldMk cId="3081531681" sldId="273"/>
            <ac:spMk id="105" creationId="{C986E4BB-37CC-A693-22FB-0B93D8B2921F}"/>
          </ac:spMkLst>
        </pc:spChg>
        <pc:spChg chg="mod">
          <ac:chgData name="DSA - Daiana Belén Escobar" userId="a985d929-ec43-4a68-b2d7-ba722c0a7c2e" providerId="ADAL" clId="{1D57699E-D4E9-4FE7-A335-70708C23E814}" dt="2026-01-07T13:03:35.170" v="398" actId="255"/>
          <ac:spMkLst>
            <pc:docMk/>
            <pc:sldMk cId="3081531681" sldId="273"/>
            <ac:spMk id="106" creationId="{4237D262-BD9C-C9E0-E211-9F0F3EDA348A}"/>
          </ac:spMkLst>
        </pc:spChg>
      </pc:sldChg>
      <pc:sldChg chg="add ord modTransition">
        <pc:chgData name="DSA - Daiana Belén Escobar" userId="a985d929-ec43-4a68-b2d7-ba722c0a7c2e" providerId="ADAL" clId="{1D57699E-D4E9-4FE7-A335-70708C23E814}" dt="2026-01-07T13:16:51.987" v="513"/>
        <pc:sldMkLst>
          <pc:docMk/>
          <pc:sldMk cId="4078428463" sldId="274"/>
        </pc:sldMkLst>
      </pc:sldChg>
      <pc:sldChg chg="modSp add mod ord modTransition">
        <pc:chgData name="DSA - Daiana Belén Escobar" userId="a985d929-ec43-4a68-b2d7-ba722c0a7c2e" providerId="ADAL" clId="{1D57699E-D4E9-4FE7-A335-70708C23E814}" dt="2026-01-07T13:16:49.226" v="512"/>
        <pc:sldMkLst>
          <pc:docMk/>
          <pc:sldMk cId="2718180672" sldId="275"/>
        </pc:sldMkLst>
        <pc:spChg chg="mod">
          <ac:chgData name="DSA - Daiana Belén Escobar" userId="a985d929-ec43-4a68-b2d7-ba722c0a7c2e" providerId="ADAL" clId="{1D57699E-D4E9-4FE7-A335-70708C23E814}" dt="2026-01-07T13:15:31.382" v="500" actId="1076"/>
          <ac:spMkLst>
            <pc:docMk/>
            <pc:sldMk cId="2718180672" sldId="275"/>
            <ac:spMk id="2" creationId="{FD4AF61E-35D6-C4AF-F71B-F22A85074E0A}"/>
          </ac:spMkLst>
        </pc:spChg>
        <pc:spChg chg="mod">
          <ac:chgData name="DSA - Daiana Belén Escobar" userId="a985d929-ec43-4a68-b2d7-ba722c0a7c2e" providerId="ADAL" clId="{1D57699E-D4E9-4FE7-A335-70708C23E814}" dt="2026-01-07T13:15:18.662" v="497"/>
          <ac:spMkLst>
            <pc:docMk/>
            <pc:sldMk cId="2718180672" sldId="275"/>
            <ac:spMk id="136" creationId="{8B0B09F5-D580-35E5-80BA-92F001051CC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>
          <a:extLst>
            <a:ext uri="{FF2B5EF4-FFF2-40B4-BE49-F238E27FC236}">
              <a16:creationId xmlns:a16="http://schemas.microsoft.com/office/drawing/2014/main" id="{49E07FE5-5D0C-090D-0C99-6081B7AAC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>
            <a:extLst>
              <a:ext uri="{FF2B5EF4-FFF2-40B4-BE49-F238E27FC236}">
                <a16:creationId xmlns:a16="http://schemas.microsoft.com/office/drawing/2014/main" id="{AFDB606F-1547-1A65-F229-8610503285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>
            <a:extLst>
              <a:ext uri="{FF2B5EF4-FFF2-40B4-BE49-F238E27FC236}">
                <a16:creationId xmlns:a16="http://schemas.microsoft.com/office/drawing/2014/main" id="{184AEC73-B9B1-4CEE-149C-F05E084F0F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41267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>
          <a:extLst>
            <a:ext uri="{FF2B5EF4-FFF2-40B4-BE49-F238E27FC236}">
              <a16:creationId xmlns:a16="http://schemas.microsoft.com/office/drawing/2014/main" id="{2C431FEF-A510-0474-05E7-8C4879FE3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>
            <a:extLst>
              <a:ext uri="{FF2B5EF4-FFF2-40B4-BE49-F238E27FC236}">
                <a16:creationId xmlns:a16="http://schemas.microsoft.com/office/drawing/2014/main" id="{75E6ACAA-C5EE-764A-FA5C-23040BF846D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>
            <a:extLst>
              <a:ext uri="{FF2B5EF4-FFF2-40B4-BE49-F238E27FC236}">
                <a16:creationId xmlns:a16="http://schemas.microsoft.com/office/drawing/2014/main" id="{C9D4E2AA-0164-168B-D190-263E63C5B4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7035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559802DE-EF4B-DA8D-6729-AD2FF5707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>
            <a:extLst>
              <a:ext uri="{FF2B5EF4-FFF2-40B4-BE49-F238E27FC236}">
                <a16:creationId xmlns:a16="http://schemas.microsoft.com/office/drawing/2014/main" id="{EE847784-B7D1-74D5-F8CF-32B0AF9A16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>
            <a:extLst>
              <a:ext uri="{FF2B5EF4-FFF2-40B4-BE49-F238E27FC236}">
                <a16:creationId xmlns:a16="http://schemas.microsoft.com/office/drawing/2014/main" id="{821A7D6A-14E0-95AE-1E18-A5AFC30E1C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8462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FB83AAB5-F2CC-683F-EDB1-07E719F6C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>
            <a:extLst>
              <a:ext uri="{FF2B5EF4-FFF2-40B4-BE49-F238E27FC236}">
                <a16:creationId xmlns:a16="http://schemas.microsoft.com/office/drawing/2014/main" id="{BD436921-8549-05D0-502E-59A73CDC3F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>
            <a:extLst>
              <a:ext uri="{FF2B5EF4-FFF2-40B4-BE49-F238E27FC236}">
                <a16:creationId xmlns:a16="http://schemas.microsoft.com/office/drawing/2014/main" id="{51468A89-F8C2-1617-AD22-3C436D0617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1889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>
          <a:extLst>
            <a:ext uri="{FF2B5EF4-FFF2-40B4-BE49-F238E27FC236}">
              <a16:creationId xmlns:a16="http://schemas.microsoft.com/office/drawing/2014/main" id="{DF418127-A898-FA82-29A2-1F1A2041A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>
            <a:extLst>
              <a:ext uri="{FF2B5EF4-FFF2-40B4-BE49-F238E27FC236}">
                <a16:creationId xmlns:a16="http://schemas.microsoft.com/office/drawing/2014/main" id="{75CEE81E-37AF-FE8C-3A06-D303C32F06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:notes">
            <a:extLst>
              <a:ext uri="{FF2B5EF4-FFF2-40B4-BE49-F238E27FC236}">
                <a16:creationId xmlns:a16="http://schemas.microsoft.com/office/drawing/2014/main" id="{64271F0D-6EE2-CD78-C58A-5AE7790ECE4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118875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>
          <a:extLst>
            <a:ext uri="{FF2B5EF4-FFF2-40B4-BE49-F238E27FC236}">
              <a16:creationId xmlns:a16="http://schemas.microsoft.com/office/drawing/2014/main" id="{8CB349DF-A58D-8A1B-4110-EEAD8D94F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>
            <a:extLst>
              <a:ext uri="{FF2B5EF4-FFF2-40B4-BE49-F238E27FC236}">
                <a16:creationId xmlns:a16="http://schemas.microsoft.com/office/drawing/2014/main" id="{DC7449BB-67BD-981E-4CDA-708158D666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>
            <a:extLst>
              <a:ext uri="{FF2B5EF4-FFF2-40B4-BE49-F238E27FC236}">
                <a16:creationId xmlns:a16="http://schemas.microsoft.com/office/drawing/2014/main" id="{0F38E311-AA4B-55CB-E6C9-509F83AA0D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2132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title="Prancheta 1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Prancheta 01.png"/>
          <p:cNvPicPr preferRelativeResize="0"/>
          <p:nvPr/>
        </p:nvPicPr>
        <p:blipFill rotWithShape="1">
          <a:blip r:embed="rId5">
            <a:alphaModFix/>
          </a:blip>
          <a:srcRect l="27024" t="33977" r="32343" b="56374"/>
          <a:stretch/>
        </p:blipFill>
        <p:spPr>
          <a:xfrm>
            <a:off x="3169577" y="499775"/>
            <a:ext cx="5369717" cy="71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title="Prancheta 02.png"/>
          <p:cNvPicPr preferRelativeResize="0"/>
          <p:nvPr/>
        </p:nvPicPr>
        <p:blipFill rotWithShape="1">
          <a:blip r:embed="rId6">
            <a:alphaModFix/>
          </a:blip>
          <a:srcRect l="21598" t="42447" r="22548" b="42729"/>
          <a:stretch/>
        </p:blipFill>
        <p:spPr>
          <a:xfrm>
            <a:off x="2853050" y="962485"/>
            <a:ext cx="6364723" cy="95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title="Prancheta 03.png"/>
          <p:cNvPicPr preferRelativeResize="0"/>
          <p:nvPr/>
        </p:nvPicPr>
        <p:blipFill rotWithShape="1">
          <a:blip r:embed="rId7">
            <a:alphaModFix/>
          </a:blip>
          <a:srcRect l="40129" t="57375" r="42002" b="31436"/>
          <a:stretch/>
        </p:blipFill>
        <p:spPr>
          <a:xfrm>
            <a:off x="4821308" y="1792008"/>
            <a:ext cx="2697835" cy="950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essoa, ao ar livre, homem, turbante&#10;&#10;O conteúdo gerado por IA pode estar incorreto.">
            <a:extLst>
              <a:ext uri="{FF2B5EF4-FFF2-40B4-BE49-F238E27FC236}">
                <a16:creationId xmlns:a16="http://schemas.microsoft.com/office/drawing/2014/main" id="{39D08868-5981-5669-E912-B58ED7550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30955" y="-392029"/>
            <a:ext cx="13998542" cy="6999271"/>
          </a:xfrm>
          <a:prstGeom prst="rect">
            <a:avLst/>
          </a:prstGeom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13905" y="-864523"/>
            <a:ext cx="13305905" cy="772252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/>
          <p:nvPr/>
        </p:nvSpPr>
        <p:spPr>
          <a:xfrm>
            <a:off x="5809212" y="612864"/>
            <a:ext cx="6028112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“Sempre que o povo de Deus, em qualquer período do mundo, seguiu voluntária e alegre o plano Dele quanto à doação sistemática e às dádivas e ofertas, verificaram Sua permanente promessa de que todos os seus labores seriam seguidos de </a:t>
            </a:r>
            <a:r>
              <a:rPr lang="pt-BR" sz="2400" b="1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prosperidade proporcional à obediência que dispensavam ao que deles requeria</a:t>
            </a:r>
            <a:r>
              <a:rPr lang="pt-BR" sz="24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. Quando reconheciam os direitos de Deus, e Lhe satisfaziam às reivindicações, honrando-O com seus recursos, </a:t>
            </a:r>
            <a:r>
              <a:rPr lang="pt-BR" sz="2400" b="1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seus celeiros enchiam-se de abundância.</a:t>
            </a:r>
            <a:r>
              <a:rPr lang="pt-BR" sz="24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”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24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2400" i="1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"/>
              </a:rPr>
              <a:t>(Conselhos Sobre Mordomia, p. 206)</a:t>
            </a:r>
            <a:endParaRPr sz="2400" i="1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>
          <a:extLst>
            <a:ext uri="{FF2B5EF4-FFF2-40B4-BE49-F238E27FC236}">
              <a16:creationId xmlns:a16="http://schemas.microsoft.com/office/drawing/2014/main" id="{25E3D7CB-0D40-5225-260E-05D14BB2E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7">
            <a:extLst>
              <a:ext uri="{FF2B5EF4-FFF2-40B4-BE49-F238E27FC236}">
                <a16:creationId xmlns:a16="http://schemas.microsoft.com/office/drawing/2014/main" id="{0A7CAA7B-0257-1A32-ECEA-1C0631921E15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7">
            <a:extLst>
              <a:ext uri="{FF2B5EF4-FFF2-40B4-BE49-F238E27FC236}">
                <a16:creationId xmlns:a16="http://schemas.microsoft.com/office/drawing/2014/main" id="{8B0B09F5-D580-35E5-80BA-92F001051CCF}"/>
              </a:ext>
            </a:extLst>
          </p:cNvPr>
          <p:cNvSpPr txBox="1"/>
          <p:nvPr/>
        </p:nvSpPr>
        <p:spPr>
          <a:xfrm>
            <a:off x="3145559" y="5547134"/>
            <a:ext cx="590088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i="1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(Conselhos Sobre Mordomia, p. 207)</a:t>
            </a:r>
            <a:endParaRPr sz="2400" i="1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" name="Google Shape;95;p2">
            <a:extLst>
              <a:ext uri="{FF2B5EF4-FFF2-40B4-BE49-F238E27FC236}">
                <a16:creationId xmlns:a16="http://schemas.microsoft.com/office/drawing/2014/main" id="{FD4AF61E-35D6-C4AF-F71B-F22A85074E0A}"/>
              </a:ext>
            </a:extLst>
          </p:cNvPr>
          <p:cNvSpPr txBox="1"/>
          <p:nvPr/>
        </p:nvSpPr>
        <p:spPr>
          <a:xfrm>
            <a:off x="1133302" y="1534130"/>
            <a:ext cx="9925396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“Há uma recompensa para os obreiros sinceros, nada interesseiros que entram neste campo, e também para os que voluntariamente contribuem com seus recursos para a sua manutenção. Todos os que se empenham no trabalho ativo no campo, como os que dão seus meios para sustentar esses obreiros, participarão das alegrias dos fiéis.”</a:t>
            </a:r>
            <a:endParaRPr sz="3200" b="0" i="0" u="none" strike="noStrike" cap="none" dirty="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271818067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>
          <a:extLst>
            <a:ext uri="{FF2B5EF4-FFF2-40B4-BE49-F238E27FC236}">
              <a16:creationId xmlns:a16="http://schemas.microsoft.com/office/drawing/2014/main" id="{9F3C5285-8F5F-E610-AD58-88978FB6B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>
            <a:extLst>
              <a:ext uri="{FF2B5EF4-FFF2-40B4-BE49-F238E27FC236}">
                <a16:creationId xmlns:a16="http://schemas.microsoft.com/office/drawing/2014/main" id="{690DBE56-AC4F-530E-9290-24AFB6EC331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 title="Prancheta 1-1.png">
            <a:extLst>
              <a:ext uri="{FF2B5EF4-FFF2-40B4-BE49-F238E27FC236}">
                <a16:creationId xmlns:a16="http://schemas.microsoft.com/office/drawing/2014/main" id="{E517B934-301F-244B-1DD0-19CCEF4AC92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title="Prancheta 01.png">
            <a:extLst>
              <a:ext uri="{FF2B5EF4-FFF2-40B4-BE49-F238E27FC236}">
                <a16:creationId xmlns:a16="http://schemas.microsoft.com/office/drawing/2014/main" id="{61BD5A98-71FA-3166-3D7D-A80746825FC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7024" t="33977" r="32343" b="56374"/>
          <a:stretch/>
        </p:blipFill>
        <p:spPr>
          <a:xfrm>
            <a:off x="3169577" y="499775"/>
            <a:ext cx="5369717" cy="71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title="Prancheta 02.png">
            <a:extLst>
              <a:ext uri="{FF2B5EF4-FFF2-40B4-BE49-F238E27FC236}">
                <a16:creationId xmlns:a16="http://schemas.microsoft.com/office/drawing/2014/main" id="{A76B9933-878E-F662-B982-BD4568598D9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1598" t="42447" r="22548" b="42729"/>
          <a:stretch/>
        </p:blipFill>
        <p:spPr>
          <a:xfrm>
            <a:off x="2853050" y="962485"/>
            <a:ext cx="6364723" cy="950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title="Prancheta 03.png">
            <a:extLst>
              <a:ext uri="{FF2B5EF4-FFF2-40B4-BE49-F238E27FC236}">
                <a16:creationId xmlns:a16="http://schemas.microsoft.com/office/drawing/2014/main" id="{B55A2357-4821-4A9C-8606-E08C4727D5F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0129" t="57375" r="42002" b="31436"/>
          <a:stretch/>
        </p:blipFill>
        <p:spPr>
          <a:xfrm>
            <a:off x="4821308" y="1792008"/>
            <a:ext cx="2697835" cy="950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42846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8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/>
          <p:cNvSpPr txBox="1"/>
          <p:nvPr/>
        </p:nvSpPr>
        <p:spPr>
          <a:xfrm>
            <a:off x="3145559" y="4988148"/>
            <a:ext cx="590088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Levítico 27:30-32</a:t>
            </a:r>
            <a:endParaRPr sz="2000" b="0" i="0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44" name="Google Shape;144;p8"/>
          <p:cNvSpPr txBox="1"/>
          <p:nvPr/>
        </p:nvSpPr>
        <p:spPr>
          <a:xfrm>
            <a:off x="1721571" y="1552687"/>
            <a:ext cx="8748858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Entendendo o Ato de Dizimar</a:t>
            </a:r>
            <a:endParaRPr sz="13800" b="0" i="0" u="none" strike="noStrike" cap="none" dirty="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7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14;p4">
            <a:extLst>
              <a:ext uri="{FF2B5EF4-FFF2-40B4-BE49-F238E27FC236}">
                <a16:creationId xmlns:a16="http://schemas.microsoft.com/office/drawing/2014/main" id="{57EA3494-C92A-7870-D95A-8E16DE1DCD47}"/>
              </a:ext>
            </a:extLst>
          </p:cNvPr>
          <p:cNvSpPr txBox="1"/>
          <p:nvPr/>
        </p:nvSpPr>
        <p:spPr>
          <a:xfrm>
            <a:off x="998626" y="2090191"/>
            <a:ext cx="10194747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lang="pt-BR" sz="2800" b="1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ádiva dos recursos materiais: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Este assunto é tão importante que a </a:t>
            </a: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cada seis versos dos quatro evangelhos, um tem que ver com o uso certo ou errado dos bens materiais. Das trinta e oito parábolas, dezesseis lidam com o uso apropriado ou inapropriado das riquezas. Biblicamente, a mordomia das posses materiais está fundamentada sobre dois pilares - os dízimos e as ofertas.</a:t>
            </a:r>
            <a:endParaRPr sz="28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7B22710A-EA9C-F572-C737-014C09E46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no interior, de madeira, mesa, madeira&#10;&#10;O conteúdo gerado por IA pode estar incorreto.">
            <a:extLst>
              <a:ext uri="{FF2B5EF4-FFF2-40B4-BE49-F238E27FC236}">
                <a16:creationId xmlns:a16="http://schemas.microsoft.com/office/drawing/2014/main" id="{8A8476B9-3637-31A6-4C1E-D585C8C96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10126" y="0"/>
            <a:ext cx="9963150" cy="6609540"/>
          </a:xfrm>
          <a:prstGeom prst="rect">
            <a:avLst/>
          </a:prstGeom>
        </p:spPr>
      </p:pic>
      <p:pic>
        <p:nvPicPr>
          <p:cNvPr id="104" name="Google Shape;104;p3">
            <a:extLst>
              <a:ext uri="{FF2B5EF4-FFF2-40B4-BE49-F238E27FC236}">
                <a16:creationId xmlns:a16="http://schemas.microsoft.com/office/drawing/2014/main" id="{C9F3A327-9605-ADDD-519E-49EDE089FF4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>
            <a:extLst>
              <a:ext uri="{FF2B5EF4-FFF2-40B4-BE49-F238E27FC236}">
                <a16:creationId xmlns:a16="http://schemas.microsoft.com/office/drawing/2014/main" id="{6F27B07E-C184-0D86-EED3-82425E89366E}"/>
              </a:ext>
            </a:extLst>
          </p:cNvPr>
          <p:cNvSpPr txBox="1"/>
          <p:nvPr/>
        </p:nvSpPr>
        <p:spPr>
          <a:xfrm>
            <a:off x="693855" y="645760"/>
            <a:ext cx="785055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O dízimo no Antigo Testamento</a:t>
            </a:r>
            <a:endParaRPr dirty="0"/>
          </a:p>
        </p:txBody>
      </p:sp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D19C4CFF-3BCE-8204-4F53-37559693006B}"/>
              </a:ext>
            </a:extLst>
          </p:cNvPr>
          <p:cNvSpPr txBox="1"/>
          <p:nvPr/>
        </p:nvSpPr>
        <p:spPr>
          <a:xfrm>
            <a:off x="693855" y="1628196"/>
            <a:ext cx="8482325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“O sistema do dízimo remonta para além dos dias de Moisés. Requeria-se dos homens que oferecessem dons a Deus com intuitos religiosos, antes mesmo que o sistema definido fosse dado a Moisés - já desde os dias de Adão. Cumprindo o que Deus deles requer, deviam manifestar em ofertas a apreciação das misericórdias e bênçãos a eles concedidas.”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2400" i="1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"/>
              </a:rPr>
              <a:t>(Conselhos Sobre Mordomia, p. 42)</a:t>
            </a:r>
            <a:endParaRPr sz="2400" i="1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1912322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3BB1164C-89F3-581E-2E18-BFC5C1492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>
            <a:extLst>
              <a:ext uri="{FF2B5EF4-FFF2-40B4-BE49-F238E27FC236}">
                <a16:creationId xmlns:a16="http://schemas.microsoft.com/office/drawing/2014/main" id="{3B4FF59E-D38D-2DE6-8E81-442F4DD191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379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>
            <a:extLst>
              <a:ext uri="{FF2B5EF4-FFF2-40B4-BE49-F238E27FC236}">
                <a16:creationId xmlns:a16="http://schemas.microsoft.com/office/drawing/2014/main" id="{D53BB195-C0E7-6F00-65F3-B370084A355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9134" y="0"/>
            <a:ext cx="9601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>
            <a:extLst>
              <a:ext uri="{FF2B5EF4-FFF2-40B4-BE49-F238E27FC236}">
                <a16:creationId xmlns:a16="http://schemas.microsoft.com/office/drawing/2014/main" id="{29DEE700-A654-F8C8-B7D8-5AE60D2D85A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>
            <a:extLst>
              <a:ext uri="{FF2B5EF4-FFF2-40B4-BE49-F238E27FC236}">
                <a16:creationId xmlns:a16="http://schemas.microsoft.com/office/drawing/2014/main" id="{33A593C3-748E-CA79-600D-A43A977AC89E}"/>
              </a:ext>
            </a:extLst>
          </p:cNvPr>
          <p:cNvSpPr txBox="1"/>
          <p:nvPr/>
        </p:nvSpPr>
        <p:spPr>
          <a:xfrm>
            <a:off x="693855" y="860517"/>
            <a:ext cx="785055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O dízimo no Novo Testamento</a:t>
            </a:r>
            <a:endParaRPr dirty="0"/>
          </a:p>
        </p:txBody>
      </p:sp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B0263F9F-B220-E268-CA73-7BD6C499B915}"/>
              </a:ext>
            </a:extLst>
          </p:cNvPr>
          <p:cNvSpPr txBox="1"/>
          <p:nvPr/>
        </p:nvSpPr>
        <p:spPr>
          <a:xfrm>
            <a:off x="693856" y="2027206"/>
            <a:ext cx="6704472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 Novo Testamento menciona apenas 10 vezes a palavra dízimo. Isso não quer dizer que o assunto não seja importante, mas demonstra que, na época de Jesus, o ato de dizimar não estava em discussão, pois todo judeu religioso era um fiel dizimista.</a:t>
            </a:r>
            <a:endParaRPr sz="2800" b="0" i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724031294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/>
        </p:nvSpPr>
        <p:spPr>
          <a:xfrm>
            <a:off x="4682835" y="5121587"/>
            <a:ext cx="282632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(Mateus 23:23)</a:t>
            </a:r>
            <a:endParaRPr dirty="0"/>
          </a:p>
        </p:txBody>
      </p:sp>
      <p:sp>
        <p:nvSpPr>
          <p:cNvPr id="95" name="Google Shape;95;p2"/>
          <p:cNvSpPr txBox="1"/>
          <p:nvPr/>
        </p:nvSpPr>
        <p:spPr>
          <a:xfrm>
            <a:off x="2214416" y="2090192"/>
            <a:ext cx="7763164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Ai de vós, escribas e fariseus, hipócritas, porque dais o dízimo da hortelã, do endro e do cominho e tendes negligenciado os preceitos mais importantes da Lei: a justiça, a misericórdia e a fé; devíeis, porém, fazer estas coisas, sem omitir aquelas.</a:t>
            </a:r>
            <a:endParaRPr sz="2800" b="0" i="0" u="none" strike="noStrike" cap="none" dirty="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785091" y="1200733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“</a:t>
            </a:r>
            <a:endParaRPr/>
          </a:p>
        </p:txBody>
      </p:sp>
      <p:sp>
        <p:nvSpPr>
          <p:cNvPr id="97" name="Google Shape;97;p2"/>
          <p:cNvSpPr txBox="1"/>
          <p:nvPr/>
        </p:nvSpPr>
        <p:spPr>
          <a:xfrm>
            <a:off x="9700024" y="3166026"/>
            <a:ext cx="1939638" cy="2646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0" i="0" u="none" strike="noStrike" cap="none" dirty="0">
                <a:solidFill>
                  <a:schemeClr val="lt1"/>
                </a:solidFill>
                <a:latin typeface="Play"/>
                <a:ea typeface="Play"/>
                <a:cs typeface="Play"/>
                <a:sym typeface="Play"/>
              </a:rPr>
              <a:t>”</a:t>
            </a:r>
            <a:endParaRPr dirty="0"/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no interior, de madeira, mesa, madeira&#10;&#10;O conteúdo gerado por IA pode estar incorreto.">
            <a:extLst>
              <a:ext uri="{FF2B5EF4-FFF2-40B4-BE49-F238E27FC236}">
                <a16:creationId xmlns:a16="http://schemas.microsoft.com/office/drawing/2014/main" id="{007DBF8E-477A-01CE-8D1B-665282A6E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810126" y="0"/>
            <a:ext cx="9963150" cy="6609540"/>
          </a:xfrm>
          <a:prstGeom prst="rect">
            <a:avLst/>
          </a:prstGeom>
        </p:spPr>
      </p:pic>
      <p:pic>
        <p:nvPicPr>
          <p:cNvPr id="104" name="Google Shape;10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/>
          <p:nvPr/>
        </p:nvSpPr>
        <p:spPr>
          <a:xfrm>
            <a:off x="693855" y="860517"/>
            <a:ext cx="1054495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Finalidade do dízimo no Antigo Testamento</a:t>
            </a:r>
            <a:endParaRPr dirty="0"/>
          </a:p>
        </p:txBody>
      </p:sp>
      <p:sp>
        <p:nvSpPr>
          <p:cNvPr id="106" name="Google Shape;106;p3"/>
          <p:cNvSpPr txBox="1"/>
          <p:nvPr/>
        </p:nvSpPr>
        <p:spPr>
          <a:xfrm>
            <a:off x="693855" y="2027206"/>
            <a:ext cx="8482325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“Aos filhos de Levi dei todos os dízimos em Israel por herança, pelo serviço que prestam, serviço da tenda da congregação [...] Porque os dízimos dos filhos de Israel, que apresentam ao Senhor em oferta, dei-os por herança aos levitas; porquanto eu lhes disse: No meio dos filhos de Israel nenhuma herança tereis.”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28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pt-BR" sz="2800" b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Números 18:21, 24)</a:t>
            </a:r>
            <a:endParaRPr sz="2800" b="0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>
          <a:extLst>
            <a:ext uri="{FF2B5EF4-FFF2-40B4-BE49-F238E27FC236}">
              <a16:creationId xmlns:a16="http://schemas.microsoft.com/office/drawing/2014/main" id="{DA9973CE-7CD0-C285-7A2E-B8BC03914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7">
            <a:extLst>
              <a:ext uri="{FF2B5EF4-FFF2-40B4-BE49-F238E27FC236}">
                <a16:creationId xmlns:a16="http://schemas.microsoft.com/office/drawing/2014/main" id="{1FBFD0C2-F638-F1B3-9228-124BDFE2905E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7">
            <a:extLst>
              <a:ext uri="{FF2B5EF4-FFF2-40B4-BE49-F238E27FC236}">
                <a16:creationId xmlns:a16="http://schemas.microsoft.com/office/drawing/2014/main" id="{90326548-26E9-3C67-78E1-29FCC8BFBDDD}"/>
              </a:ext>
            </a:extLst>
          </p:cNvPr>
          <p:cNvSpPr txBox="1"/>
          <p:nvPr/>
        </p:nvSpPr>
        <p:spPr>
          <a:xfrm>
            <a:off x="3145559" y="4697893"/>
            <a:ext cx="590088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i="1" u="none" strike="noStrike" cap="none" dirty="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(Testemunho Para a Igreja, v. 9, p. 249)</a:t>
            </a:r>
            <a:endParaRPr sz="2400" i="1" u="none" strike="noStrike" cap="none" dirty="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" name="Google Shape;95;p2">
            <a:extLst>
              <a:ext uri="{FF2B5EF4-FFF2-40B4-BE49-F238E27FC236}">
                <a16:creationId xmlns:a16="http://schemas.microsoft.com/office/drawing/2014/main" id="{C4CA4498-AD45-07C6-F069-68542B754B5A}"/>
              </a:ext>
            </a:extLst>
          </p:cNvPr>
          <p:cNvSpPr txBox="1"/>
          <p:nvPr/>
        </p:nvSpPr>
        <p:spPr>
          <a:xfrm>
            <a:off x="1714039" y="2160107"/>
            <a:ext cx="8763922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0" i="0" u="none" strike="noStrike" cap="none" dirty="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“O dízimo é sagrado, reservado por Deus para Si mesmo. Tem de ser trazido ao Seu tesouro, para ser empregado em manter os obreiros do evangelho em seu trabalho.”</a:t>
            </a:r>
            <a:endParaRPr sz="3200" b="0" i="0" u="none" strike="noStrike" cap="none" dirty="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7755782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>
          <a:extLst>
            <a:ext uri="{FF2B5EF4-FFF2-40B4-BE49-F238E27FC236}">
              <a16:creationId xmlns:a16="http://schemas.microsoft.com/office/drawing/2014/main" id="{AB7D5F65-AA7F-F301-88D2-0A117660E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3">
            <a:extLst>
              <a:ext uri="{FF2B5EF4-FFF2-40B4-BE49-F238E27FC236}">
                <a16:creationId xmlns:a16="http://schemas.microsoft.com/office/drawing/2014/main" id="{22596AA5-8706-3D84-80E8-5C695D0258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3795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">
            <a:extLst>
              <a:ext uri="{FF2B5EF4-FFF2-40B4-BE49-F238E27FC236}">
                <a16:creationId xmlns:a16="http://schemas.microsoft.com/office/drawing/2014/main" id="{EC76D6DA-56E6-63A4-7091-59B6AF58926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19134" y="0"/>
            <a:ext cx="96012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3">
            <a:extLst>
              <a:ext uri="{FF2B5EF4-FFF2-40B4-BE49-F238E27FC236}">
                <a16:creationId xmlns:a16="http://schemas.microsoft.com/office/drawing/2014/main" id="{250F915C-EAF0-EECE-A8C9-EE2D9B4844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>
            <a:extLst>
              <a:ext uri="{FF2B5EF4-FFF2-40B4-BE49-F238E27FC236}">
                <a16:creationId xmlns:a16="http://schemas.microsoft.com/office/drawing/2014/main" id="{C986E4BB-37CC-A693-22FB-0B93D8B2921F}"/>
              </a:ext>
            </a:extLst>
          </p:cNvPr>
          <p:cNvSpPr txBox="1"/>
          <p:nvPr/>
        </p:nvSpPr>
        <p:spPr>
          <a:xfrm>
            <a:off x="693854" y="742597"/>
            <a:ext cx="1054495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 dirty="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Finalidade do dízimo no Novo Testamento</a:t>
            </a:r>
            <a:endParaRPr dirty="0"/>
          </a:p>
        </p:txBody>
      </p:sp>
      <p:sp>
        <p:nvSpPr>
          <p:cNvPr id="106" name="Google Shape;106;p3">
            <a:extLst>
              <a:ext uri="{FF2B5EF4-FFF2-40B4-BE49-F238E27FC236}">
                <a16:creationId xmlns:a16="http://schemas.microsoft.com/office/drawing/2014/main" id="{4237D262-BD9C-C9E0-E211-9F0F3EDA348A}"/>
              </a:ext>
            </a:extLst>
          </p:cNvPr>
          <p:cNvSpPr txBox="1"/>
          <p:nvPr/>
        </p:nvSpPr>
        <p:spPr>
          <a:xfrm>
            <a:off x="693854" y="1735490"/>
            <a:ext cx="848232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“E ficai na mesma casa, comendo e bebendo do que eles tiverem, pois digno é o obreiro de seu salário. Não andeis de casa em casa.”</a:t>
            </a:r>
            <a:br>
              <a:rPr lang="pt-BR" sz="27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27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pt-BR" sz="2700" b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Lucas 10:7</a:t>
            </a:r>
            <a:r>
              <a:rPr lang="pt-BR" sz="2700" b="0" i="1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2700" b="0" i="1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" name="Google Shape;106;p3">
            <a:extLst>
              <a:ext uri="{FF2B5EF4-FFF2-40B4-BE49-F238E27FC236}">
                <a16:creationId xmlns:a16="http://schemas.microsoft.com/office/drawing/2014/main" id="{CD86154B-6536-980C-60F2-3E692C388ACF}"/>
              </a:ext>
            </a:extLst>
          </p:cNvPr>
          <p:cNvSpPr txBox="1"/>
          <p:nvPr/>
        </p:nvSpPr>
        <p:spPr>
          <a:xfrm>
            <a:off x="693854" y="3720000"/>
            <a:ext cx="8482325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“Vocês não sabem que os que prestam serviços sagrados se alimentam do próprio templo e que os que servem ao altar participam do que é oferecido sobre o altar? Assim também o Senhor ordenou aos que pregam o evangelho que vivam do evangelho.”</a:t>
            </a:r>
            <a:br>
              <a:rPr lang="pt-BR" sz="27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t-BR" sz="2700" b="0" i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pt-BR" sz="2700" b="0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 Coríntios 9:13, 14</a:t>
            </a:r>
            <a:r>
              <a:rPr lang="pt-BR" sz="2700" b="0" i="1" u="none" strike="noStrike" cap="none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)</a:t>
            </a:r>
            <a:endParaRPr sz="2700" b="0" i="1" u="none" strike="noStrike" cap="none" dirty="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08153168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54596ce28c14d8fedc9ddad270816611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91e1fbcf795c4ee9284a2fcc60fcad14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92DDBD0C-EA98-44BE-9F81-A2695BD9A5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4FF756-42C2-460E-8485-11078D060B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8FB2BBB-AD00-4A85-9947-B4685E244C57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643</Words>
  <Application>Microsoft Office PowerPoint</Application>
  <PresentationFormat>Widescreen</PresentationFormat>
  <Paragraphs>25</Paragraphs>
  <Slides>12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20" baseType="lpstr">
      <vt:lpstr>Calibri</vt:lpstr>
      <vt:lpstr>Roboto Light</vt:lpstr>
      <vt:lpstr>Arial</vt:lpstr>
      <vt:lpstr>Roboto Black</vt:lpstr>
      <vt:lpstr>Play</vt:lpstr>
      <vt:lpstr>Roboto</vt:lpstr>
      <vt:lpstr>Roboto Medium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Guilherme Bento</dc:creator>
  <cp:lastModifiedBy>DSA - Daiana Belén Escobar</cp:lastModifiedBy>
  <cp:revision>1</cp:revision>
  <dcterms:created xsi:type="dcterms:W3CDTF">2025-12-15T18:34:09Z</dcterms:created>
  <dcterms:modified xsi:type="dcterms:W3CDTF">2026-01-08T19:37:00Z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