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2" r:id="rId6"/>
    <p:sldId id="267" r:id="rId7"/>
    <p:sldId id="265" r:id="rId8"/>
    <p:sldId id="257" r:id="rId9"/>
    <p:sldId id="269" r:id="rId10"/>
    <p:sldId id="270" r:id="rId11"/>
    <p:sldId id="259" r:id="rId12"/>
    <p:sldId id="271" r:id="rId13"/>
    <p:sldId id="263" r:id="rId14"/>
    <p:sldId id="272" r:id="rId15"/>
  </p:sldIdLst>
  <p:sldSz cx="12192000" cy="6858000"/>
  <p:notesSz cx="6858000" cy="9144000"/>
  <p:embeddedFontLst>
    <p:embeddedFont>
      <p:font typeface="Play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Black" panose="02000000000000000000" pitchFamily="2" charset="0"/>
      <p:bold r:id="rId23"/>
      <p:boldItalic r:id="rId24"/>
    </p:embeddedFont>
    <p:embeddedFont>
      <p:font typeface="Roboto Light" panose="02000000000000000000" pitchFamily="2" charset="0"/>
      <p:regular r:id="rId25"/>
      <p:bold r:id="rId26"/>
      <p:italic r:id="rId27"/>
      <p:boldItalic r:id="rId28"/>
    </p:embeddedFont>
    <p:embeddedFont>
      <p:font typeface="Roboto Medium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50E1A7-1FF9-42CC-9C77-C3E901AC666C}" v="35" dt="2026-01-07T19:20:36.340"/>
    <p1510:client id="{C83D6D88-BE2E-4EF4-A00F-388C87E3CEE3}" v="31" dt="2026-01-07T13:22:12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14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5/10/relationships/revisionInfo" Target="revisionInfo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7T19:21:07.922" v="369" actId="1037"/>
      <pc:docMkLst>
        <pc:docMk/>
      </pc:docMkLst>
      <pc:sldChg chg="modSp mod modTransition modNotes">
        <pc:chgData name="DSA - Daiana Belén Escobar" userId="a985d929-ec43-4a68-b2d7-ba722c0a7c2e" providerId="ADAL" clId="{1D57699E-D4E9-4FE7-A335-70708C23E814}" dt="2026-01-07T18:56:14.657" v="228" actId="1076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7T18:56:14.657" v="228" actId="1076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8:13:09.791" v="158" actId="20577"/>
          <ac:spMkLst>
            <pc:docMk/>
            <pc:sldMk cId="0" sldId="257"/>
            <ac:spMk id="9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8:11:26.709" v="135" actId="1076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8:11:32.577" v="136" actId="1076"/>
          <ac:spMkLst>
            <pc:docMk/>
            <pc:sldMk cId="0" sldId="257"/>
            <ac:spMk id="97" creationId="{00000000-0000-0000-0000-000000000000}"/>
          </ac:spMkLst>
        </pc:spChg>
      </pc:sldChg>
      <pc:sldChg chg="del modTransition">
        <pc:chgData name="DSA - Daiana Belén Escobar" userId="a985d929-ec43-4a68-b2d7-ba722c0a7c2e" providerId="ADAL" clId="{1D57699E-D4E9-4FE7-A335-70708C23E814}" dt="2026-01-07T19:06:59.136" v="242" actId="47"/>
        <pc:sldMkLst>
          <pc:docMk/>
          <pc:sldMk cId="0" sldId="258"/>
        </pc:sldMkLst>
      </pc:sldChg>
      <pc:sldChg chg="delSp modSp mod ord modTransition modNotes">
        <pc:chgData name="DSA - Daiana Belén Escobar" userId="a985d929-ec43-4a68-b2d7-ba722c0a7c2e" providerId="ADAL" clId="{1D57699E-D4E9-4FE7-A335-70708C23E814}" dt="2026-01-07T18:15:20.045" v="178" actId="122"/>
        <pc:sldMkLst>
          <pc:docMk/>
          <pc:sldMk cId="0" sldId="259"/>
        </pc:sldMkLst>
        <pc:spChg chg="mod">
          <ac:chgData name="DSA - Daiana Belén Escobar" userId="a985d929-ec43-4a68-b2d7-ba722c0a7c2e" providerId="ADAL" clId="{1D57699E-D4E9-4FE7-A335-70708C23E814}" dt="2026-01-07T18:15:20.045" v="178" actId="122"/>
          <ac:spMkLst>
            <pc:docMk/>
            <pc:sldMk cId="0" sldId="259"/>
            <ac:spMk id="113" creationId="{00000000-0000-0000-0000-000000000000}"/>
          </ac:spMkLst>
        </pc:spChg>
        <pc:spChg chg="del">
          <ac:chgData name="DSA - Daiana Belén Escobar" userId="a985d929-ec43-4a68-b2d7-ba722c0a7c2e" providerId="ADAL" clId="{1D57699E-D4E9-4FE7-A335-70708C23E814}" dt="2026-01-07T18:15:10.106" v="176" actId="478"/>
          <ac:spMkLst>
            <pc:docMk/>
            <pc:sldMk cId="0" sldId="259"/>
            <ac:spMk id="114" creationId="{00000000-0000-0000-0000-000000000000}"/>
          </ac:spMkLst>
        </pc:spChg>
      </pc:sldChg>
      <pc:sldChg chg="del modTransition">
        <pc:chgData name="DSA - Daiana Belén Escobar" userId="a985d929-ec43-4a68-b2d7-ba722c0a7c2e" providerId="ADAL" clId="{1D57699E-D4E9-4FE7-A335-70708C23E814}" dt="2026-01-07T19:06:59.582" v="243" actId="47"/>
        <pc:sldMkLst>
          <pc:docMk/>
          <pc:sldMk cId="0" sldId="260"/>
        </pc:sldMkLst>
      </pc:sldChg>
      <pc:sldChg chg="del modTransition">
        <pc:chgData name="DSA - Daiana Belén Escobar" userId="a985d929-ec43-4a68-b2d7-ba722c0a7c2e" providerId="ADAL" clId="{1D57699E-D4E9-4FE7-A335-70708C23E814}" dt="2026-01-07T19:07:00.045" v="244" actId="47"/>
        <pc:sldMkLst>
          <pc:docMk/>
          <pc:sldMk cId="0" sldId="261"/>
        </pc:sldMkLst>
      </pc:sldChg>
      <pc:sldChg chg="modSp mod ord modTransition modNotes">
        <pc:chgData name="DSA - Daiana Belén Escobar" userId="a985d929-ec43-4a68-b2d7-ba722c0a7c2e" providerId="ADAL" clId="{1D57699E-D4E9-4FE7-A335-70708C23E814}" dt="2026-01-07T15:06:35.608" v="85" actId="20577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07T15:06:35.608" v="85" actId="20577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5:06:12.889" v="77" actId="1076"/>
          <ac:spMkLst>
            <pc:docMk/>
            <pc:sldMk cId="0" sldId="262"/>
            <ac:spMk id="13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1:25.757" v="5"/>
          <ac:picMkLst>
            <pc:docMk/>
            <pc:sldMk cId="0" sldId="262"/>
            <ac:picMk id="135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07T19:06:07.830" v="240" actId="1076"/>
        <pc:sldMkLst>
          <pc:docMk/>
          <pc:sldMk cId="0" sldId="263"/>
        </pc:sldMkLst>
        <pc:spChg chg="add mod">
          <ac:chgData name="DSA - Daiana Belén Escobar" userId="a985d929-ec43-4a68-b2d7-ba722c0a7c2e" providerId="ADAL" clId="{1D57699E-D4E9-4FE7-A335-70708C23E814}" dt="2026-01-07T19:06:07.830" v="240" actId="1076"/>
          <ac:spMkLst>
            <pc:docMk/>
            <pc:sldMk cId="0" sldId="263"/>
            <ac:spMk id="2" creationId="{F1717334-CEEB-FCA1-17DF-CFA0DC87F278}"/>
          </ac:spMkLst>
        </pc:spChg>
        <pc:spChg chg="mod">
          <ac:chgData name="DSA - Daiana Belén Escobar" userId="a985d929-ec43-4a68-b2d7-ba722c0a7c2e" providerId="ADAL" clId="{1D57699E-D4E9-4FE7-A335-70708C23E814}" dt="2026-01-07T19:05:47.269" v="231" actId="114"/>
          <ac:spMkLst>
            <pc:docMk/>
            <pc:sldMk cId="0" sldId="263"/>
            <ac:spMk id="143" creationId="{00000000-0000-0000-0000-000000000000}"/>
          </ac:spMkLst>
        </pc:spChg>
        <pc:spChg chg="del">
          <ac:chgData name="DSA - Daiana Belén Escobar" userId="a985d929-ec43-4a68-b2d7-ba722c0a7c2e" providerId="ADAL" clId="{1D57699E-D4E9-4FE7-A335-70708C23E814}" dt="2026-01-07T18:19:45.807" v="206" actId="478"/>
          <ac:spMkLst>
            <pc:docMk/>
            <pc:sldMk cId="0" sldId="263"/>
            <ac:spMk id="144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7T18:19:53.836" v="209" actId="1076"/>
          <ac:picMkLst>
            <pc:docMk/>
            <pc:sldMk cId="0" sldId="263"/>
            <ac:picMk id="142" creationId="{00000000-0000-0000-0000-000000000000}"/>
          </ac:picMkLst>
        </pc:picChg>
      </pc:sldChg>
      <pc:sldChg chg="del modTransition">
        <pc:chgData name="DSA - Daiana Belén Escobar" userId="a985d929-ec43-4a68-b2d7-ba722c0a7c2e" providerId="ADAL" clId="{1D57699E-D4E9-4FE7-A335-70708C23E814}" dt="2026-01-07T19:07:01.167" v="246" actId="47"/>
        <pc:sldMkLst>
          <pc:docMk/>
          <pc:sldMk cId="0" sldId="264"/>
        </pc:sldMkLst>
      </pc:sldChg>
      <pc:sldChg chg="addSp delSp modSp mod ord modTransition modNotes">
        <pc:chgData name="DSA - Daiana Belén Escobar" userId="a985d929-ec43-4a68-b2d7-ba722c0a7c2e" providerId="ADAL" clId="{1D57699E-D4E9-4FE7-A335-70708C23E814}" dt="2026-01-07T19:21:07.922" v="369" actId="1037"/>
        <pc:sldMkLst>
          <pc:docMk/>
          <pc:sldMk cId="0" sldId="265"/>
        </pc:sldMkLst>
        <pc:spChg chg="mod">
          <ac:chgData name="DSA - Daiana Belén Escobar" userId="a985d929-ec43-4a68-b2d7-ba722c0a7c2e" providerId="ADAL" clId="{1D57699E-D4E9-4FE7-A335-70708C23E814}" dt="2026-01-07T15:11:53.654" v="117" actId="1076"/>
          <ac:spMkLst>
            <pc:docMk/>
            <pc:sldMk cId="0" sldId="265"/>
            <ac:spMk id="159" creationId="{00000000-0000-0000-0000-000000000000}"/>
          </ac:spMkLst>
        </pc:spChg>
        <pc:spChg chg="del">
          <ac:chgData name="DSA - Daiana Belén Escobar" userId="a985d929-ec43-4a68-b2d7-ba722c0a7c2e" providerId="ADAL" clId="{1D57699E-D4E9-4FE7-A335-70708C23E814}" dt="2026-01-07T15:11:25.722" v="111" actId="478"/>
          <ac:spMkLst>
            <pc:docMk/>
            <pc:sldMk cId="0" sldId="265"/>
            <ac:spMk id="160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7T19:20:46.315" v="342" actId="478"/>
          <ac:picMkLst>
            <pc:docMk/>
            <pc:sldMk cId="0" sldId="265"/>
            <ac:picMk id="3" creationId="{CBDD9F4D-4BCD-55DD-E87F-84AA3554FCFB}"/>
          </ac:picMkLst>
        </pc:picChg>
        <pc:picChg chg="add mod ord">
          <ac:chgData name="DSA - Daiana Belén Escobar" userId="a985d929-ec43-4a68-b2d7-ba722c0a7c2e" providerId="ADAL" clId="{1D57699E-D4E9-4FE7-A335-70708C23E814}" dt="2026-01-07T19:21:07.922" v="369" actId="1037"/>
          <ac:picMkLst>
            <pc:docMk/>
            <pc:sldMk cId="0" sldId="265"/>
            <ac:picMk id="5" creationId="{85FA2FFC-CD48-9009-6935-877DCB5B71D6}"/>
          </ac:picMkLst>
        </pc:picChg>
        <pc:picChg chg="del">
          <ac:chgData name="DSA - Daiana Belén Escobar" userId="a985d929-ec43-4a68-b2d7-ba722c0a7c2e" providerId="ADAL" clId="{1D57699E-D4E9-4FE7-A335-70708C23E814}" dt="2026-01-07T19:18:38.425" v="251" actId="478"/>
          <ac:picMkLst>
            <pc:docMk/>
            <pc:sldMk cId="0" sldId="265"/>
            <ac:picMk id="157" creationId="{00000000-0000-0000-0000-000000000000}"/>
          </ac:picMkLst>
        </pc:picChg>
      </pc:sldChg>
      <pc:sldChg chg="add del">
        <pc:chgData name="DSA - Daiana Belén Escobar" userId="a985d929-ec43-4a68-b2d7-ba722c0a7c2e" providerId="ADAL" clId="{1D57699E-D4E9-4FE7-A335-70708C23E814}" dt="2026-01-07T19:07:00.574" v="245" actId="47"/>
        <pc:sldMkLst>
          <pc:docMk/>
          <pc:sldMk cId="117210947" sldId="266"/>
        </pc:sldMkLst>
      </pc:sldChg>
      <pc:sldChg chg="delSp modSp add mod ord">
        <pc:chgData name="DSA - Daiana Belén Escobar" userId="a985d929-ec43-4a68-b2d7-ba722c0a7c2e" providerId="ADAL" clId="{1D57699E-D4E9-4FE7-A335-70708C23E814}" dt="2026-01-07T18:50:20.763" v="227" actId="20577"/>
        <pc:sldMkLst>
          <pc:docMk/>
          <pc:sldMk cId="3918049095" sldId="267"/>
        </pc:sldMkLst>
        <pc:spChg chg="del">
          <ac:chgData name="DSA - Daiana Belén Escobar" userId="a985d929-ec43-4a68-b2d7-ba722c0a7c2e" providerId="ADAL" clId="{1D57699E-D4E9-4FE7-A335-70708C23E814}" dt="2026-01-07T15:10:39.942" v="99" actId="478"/>
          <ac:spMkLst>
            <pc:docMk/>
            <pc:sldMk cId="3918049095" sldId="267"/>
            <ac:spMk id="105" creationId="{1C12E00B-B701-56F7-1ED4-DBF3D7AFDB7F}"/>
          </ac:spMkLst>
        </pc:spChg>
        <pc:spChg chg="mod">
          <ac:chgData name="DSA - Daiana Belén Escobar" userId="a985d929-ec43-4a68-b2d7-ba722c0a7c2e" providerId="ADAL" clId="{1D57699E-D4E9-4FE7-A335-70708C23E814}" dt="2026-01-07T18:50:20.763" v="227" actId="20577"/>
          <ac:spMkLst>
            <pc:docMk/>
            <pc:sldMk cId="3918049095" sldId="267"/>
            <ac:spMk id="106" creationId="{7E81F46B-1824-2095-FAE3-94369EF2E8FC}"/>
          </ac:spMkLst>
        </pc:spChg>
      </pc:sldChg>
      <pc:sldChg chg="add del">
        <pc:chgData name="DSA - Daiana Belén Escobar" userId="a985d929-ec43-4a68-b2d7-ba722c0a7c2e" providerId="ADAL" clId="{1D57699E-D4E9-4FE7-A335-70708C23E814}" dt="2026-01-07T19:07:02.249" v="247" actId="47"/>
        <pc:sldMkLst>
          <pc:docMk/>
          <pc:sldMk cId="1761122529" sldId="268"/>
        </pc:sldMkLst>
      </pc:sldChg>
      <pc:sldChg chg="delSp modSp add mod ord">
        <pc:chgData name="DSA - Daiana Belén Escobar" userId="a985d929-ec43-4a68-b2d7-ba722c0a7c2e" providerId="ADAL" clId="{1D57699E-D4E9-4FE7-A335-70708C23E814}" dt="2026-01-07T18:12:39.326" v="150" actId="1076"/>
        <pc:sldMkLst>
          <pc:docMk/>
          <pc:sldMk cId="983128167" sldId="269"/>
        </pc:sldMkLst>
        <pc:spChg chg="mod">
          <ac:chgData name="DSA - Daiana Belén Escobar" userId="a985d929-ec43-4a68-b2d7-ba722c0a7c2e" providerId="ADAL" clId="{1D57699E-D4E9-4FE7-A335-70708C23E814}" dt="2026-01-07T18:12:39.326" v="150" actId="1076"/>
          <ac:spMkLst>
            <pc:docMk/>
            <pc:sldMk cId="983128167" sldId="269"/>
            <ac:spMk id="129" creationId="{3A8484C6-BFEF-5B8F-FBAC-6244DCC879DC}"/>
          </ac:spMkLst>
        </pc:spChg>
        <pc:spChg chg="del">
          <ac:chgData name="DSA - Daiana Belén Escobar" userId="a985d929-ec43-4a68-b2d7-ba722c0a7c2e" providerId="ADAL" clId="{1D57699E-D4E9-4FE7-A335-70708C23E814}" dt="2026-01-07T18:12:27.697" v="147" actId="478"/>
          <ac:spMkLst>
            <pc:docMk/>
            <pc:sldMk cId="983128167" sldId="269"/>
            <ac:spMk id="130" creationId="{613ECF53-AF41-A661-EBD6-D60F37BBF149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07T18:14:32.523" v="168" actId="114"/>
        <pc:sldMkLst>
          <pc:docMk/>
          <pc:sldMk cId="4060701898" sldId="270"/>
        </pc:sldMkLst>
        <pc:spChg chg="mod">
          <ac:chgData name="DSA - Daiana Belén Escobar" userId="a985d929-ec43-4a68-b2d7-ba722c0a7c2e" providerId="ADAL" clId="{1D57699E-D4E9-4FE7-A335-70708C23E814}" dt="2026-01-07T18:14:32.523" v="168" actId="114"/>
          <ac:spMkLst>
            <pc:docMk/>
            <pc:sldMk cId="4060701898" sldId="270"/>
            <ac:spMk id="94" creationId="{1B1A8E05-E1F4-6DBB-07D3-87DA45FED3F1}"/>
          </ac:spMkLst>
        </pc:spChg>
        <pc:spChg chg="mod">
          <ac:chgData name="DSA - Daiana Belén Escobar" userId="a985d929-ec43-4a68-b2d7-ba722c0a7c2e" providerId="ADAL" clId="{1D57699E-D4E9-4FE7-A335-70708C23E814}" dt="2026-01-07T18:13:40.224" v="159" actId="1076"/>
          <ac:spMkLst>
            <pc:docMk/>
            <pc:sldMk cId="4060701898" sldId="270"/>
            <ac:spMk id="95" creationId="{EB1D3AE1-8571-F9B7-A54B-20183D25A1F1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07T19:04:52.909" v="229" actId="1076"/>
        <pc:sldMkLst>
          <pc:docMk/>
          <pc:sldMk cId="1137438055" sldId="271"/>
        </pc:sldMkLst>
        <pc:spChg chg="mod">
          <ac:chgData name="DSA - Daiana Belén Escobar" userId="a985d929-ec43-4a68-b2d7-ba722c0a7c2e" providerId="ADAL" clId="{1D57699E-D4E9-4FE7-A335-70708C23E814}" dt="2026-01-07T19:04:52.909" v="229" actId="1076"/>
          <ac:spMkLst>
            <pc:docMk/>
            <pc:sldMk cId="1137438055" sldId="271"/>
            <ac:spMk id="94" creationId="{F7A900BA-C488-BFD1-E7BF-C450265CC615}"/>
          </ac:spMkLst>
        </pc:spChg>
        <pc:spChg chg="mod">
          <ac:chgData name="DSA - Daiana Belén Escobar" userId="a985d929-ec43-4a68-b2d7-ba722c0a7c2e" providerId="ADAL" clId="{1D57699E-D4E9-4FE7-A335-70708C23E814}" dt="2026-01-07T18:18:46.419" v="202" actId="1076"/>
          <ac:spMkLst>
            <pc:docMk/>
            <pc:sldMk cId="1137438055" sldId="271"/>
            <ac:spMk id="95" creationId="{D93A62FA-0328-B6CC-93AC-C765A136B30D}"/>
          </ac:spMkLst>
        </pc:spChg>
        <pc:spChg chg="mod">
          <ac:chgData name="DSA - Daiana Belén Escobar" userId="a985d929-ec43-4a68-b2d7-ba722c0a7c2e" providerId="ADAL" clId="{1D57699E-D4E9-4FE7-A335-70708C23E814}" dt="2026-01-07T18:16:52.688" v="198" actId="1076"/>
          <ac:spMkLst>
            <pc:docMk/>
            <pc:sldMk cId="1137438055" sldId="271"/>
            <ac:spMk id="96" creationId="{28214F92-CFA3-BD27-4D33-3C8DDDA28F56}"/>
          </ac:spMkLst>
        </pc:spChg>
        <pc:spChg chg="mod">
          <ac:chgData name="DSA - Daiana Belén Escobar" userId="a985d929-ec43-4a68-b2d7-ba722c0a7c2e" providerId="ADAL" clId="{1D57699E-D4E9-4FE7-A335-70708C23E814}" dt="2026-01-07T18:16:55.162" v="199" actId="1076"/>
          <ac:spMkLst>
            <pc:docMk/>
            <pc:sldMk cId="1137438055" sldId="271"/>
            <ac:spMk id="97" creationId="{31B04CA2-F74F-B55F-0C54-1E4BFCF018C2}"/>
          </ac:spMkLst>
        </pc:spChg>
      </pc:sldChg>
      <pc:sldChg chg="add ord">
        <pc:chgData name="DSA - Daiana Belén Escobar" userId="a985d929-ec43-4a68-b2d7-ba722c0a7c2e" providerId="ADAL" clId="{1D57699E-D4E9-4FE7-A335-70708C23E814}" dt="2026-01-07T19:07:08.653" v="250"/>
        <pc:sldMkLst>
          <pc:docMk/>
          <pc:sldMk cId="2012898984" sldId="272"/>
        </pc:sldMkLst>
      </pc:sldChg>
      <pc:sldChg chg="add del">
        <pc:chgData name="DSA - Daiana Belén Escobar" userId="a985d929-ec43-4a68-b2d7-ba722c0a7c2e" providerId="ADAL" clId="{1D57699E-D4E9-4FE7-A335-70708C23E814}" dt="2026-01-07T19:06:58.593" v="241" actId="47"/>
        <pc:sldMkLst>
          <pc:docMk/>
          <pc:sldMk cId="2281636605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270556C-B3A9-54C9-BD45-B3E7F6AF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C01E4B23-18DB-F222-C0CE-33396597C3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C7ED75C1-01BA-6065-7D8A-89000A8CF0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728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0B4E3D11-3251-8371-4665-1BDC80C8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96B28B74-3741-4238-FC0C-301DEF83EB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503EE483-2841-B27E-6AA0-8171740AD3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79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C5F8B0C-D577-6812-F6FF-95DF0316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>
            <a:extLst>
              <a:ext uri="{FF2B5EF4-FFF2-40B4-BE49-F238E27FC236}">
                <a16:creationId xmlns:a16="http://schemas.microsoft.com/office/drawing/2014/main" id="{6C7F6DAB-8EE7-2C01-8D2B-9CD3020F64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>
            <a:extLst>
              <a:ext uri="{FF2B5EF4-FFF2-40B4-BE49-F238E27FC236}">
                <a16:creationId xmlns:a16="http://schemas.microsoft.com/office/drawing/2014/main" id="{655E7D0B-8186-3E07-8498-6F4E4F19D2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50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F9714699-CD04-CF18-57E3-87130B363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16703705-A120-3EA7-184D-9D66E2428E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119C1818-0E59-22F7-EB16-581BC0E252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462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48C51D06-7DE0-2C71-D88D-FD7E0185A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5D698024-73BA-7490-729C-EDADEEB198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E0DAF718-2848-A942-7FAC-7787188B99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04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/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/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/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3145559" y="5198696"/>
            <a:ext cx="5900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(</a:t>
            </a:r>
            <a:r>
              <a:rPr lang="pt-BR" sz="2400" b="1" i="1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Conselhos para a Igreja, p. 254</a:t>
            </a:r>
            <a:r>
              <a:rPr lang="pt-BR" sz="2400" b="1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)</a:t>
            </a:r>
            <a:endParaRPr sz="2400" b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95;p2">
            <a:extLst>
              <a:ext uri="{FF2B5EF4-FFF2-40B4-BE49-F238E27FC236}">
                <a16:creationId xmlns:a16="http://schemas.microsoft.com/office/drawing/2014/main" id="{F1717334-CEEB-FCA1-17DF-CFA0DC87F278}"/>
              </a:ext>
            </a:extLst>
          </p:cNvPr>
          <p:cNvSpPr txBox="1"/>
          <p:nvPr/>
        </p:nvSpPr>
        <p:spPr>
          <a:xfrm>
            <a:off x="1242753" y="1842184"/>
            <a:ext cx="970649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“A casa é o santuário da família; e o aposento particular ou o bosque o lugar mais recôndito para o culto individual; mas a igreja é o santuário da congregação. Devem existir aí regulamentos quanto ao tempo, lugar e maneira de adorar. Nada do que é sagrado, nada do que está ligado à adoração a Deus, deve ser tratado com negligência ou indiferença.”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04631AB-2BC1-3F37-4564-AF4DBB01C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4E8891FA-CE8D-0E40-FBBC-C4C6AA3975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>
            <a:extLst>
              <a:ext uri="{FF2B5EF4-FFF2-40B4-BE49-F238E27FC236}">
                <a16:creationId xmlns:a16="http://schemas.microsoft.com/office/drawing/2014/main" id="{47BE53BD-F189-FE5A-932B-3FE34360DF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>
            <a:extLst>
              <a:ext uri="{FF2B5EF4-FFF2-40B4-BE49-F238E27FC236}">
                <a16:creationId xmlns:a16="http://schemas.microsoft.com/office/drawing/2014/main" id="{353FEA8C-CC19-EED3-826D-6DE5F50E20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>
            <a:extLst>
              <a:ext uri="{FF2B5EF4-FFF2-40B4-BE49-F238E27FC236}">
                <a16:creationId xmlns:a16="http://schemas.microsoft.com/office/drawing/2014/main" id="{34145755-2E59-44DA-A9EB-D8BCD7BDEB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>
            <a:extLst>
              <a:ext uri="{FF2B5EF4-FFF2-40B4-BE49-F238E27FC236}">
                <a16:creationId xmlns:a16="http://schemas.microsoft.com/office/drawing/2014/main" id="{4AD8B066-AAA0-CDA2-42F7-78E277AE7EE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89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3145559" y="4516731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Mateus 6:6; Deuteronômio 6:5-7; Hebreus 10:24, 25</a:t>
            </a:r>
            <a:endParaRPr lang="pt-BR"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931323" y="2341269"/>
            <a:ext cx="832935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Tripé Espiritual</a:t>
            </a:r>
            <a:endParaRPr sz="11500" b="0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F537621D-15AE-6325-124B-7A2BCB6CF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>
            <a:extLst>
              <a:ext uri="{FF2B5EF4-FFF2-40B4-BE49-F238E27FC236}">
                <a16:creationId xmlns:a16="http://schemas.microsoft.com/office/drawing/2014/main" id="{902418BE-5F4D-6BAC-5357-3058F21ECC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37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extLst>
              <a:ext uri="{FF2B5EF4-FFF2-40B4-BE49-F238E27FC236}">
                <a16:creationId xmlns:a16="http://schemas.microsoft.com/office/drawing/2014/main" id="{D3F9DAF4-74A3-F2DB-2761-03DE582826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9134" y="0"/>
            <a:ext cx="960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563BC8A0-72A6-71F8-CC97-D63FBB97F1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7E81F46B-1824-2095-FAE3-94369EF2E8FC}"/>
              </a:ext>
            </a:extLst>
          </p:cNvPr>
          <p:cNvSpPr txBox="1"/>
          <p:nvPr/>
        </p:nvSpPr>
        <p:spPr>
          <a:xfrm>
            <a:off x="1027435" y="2305635"/>
            <a:ext cx="4700155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solução apresentada pela Bíblia para aprendermos de Deus, está em 3 ações fundamentais na comunhão.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180490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pessoa, mesa, usando&#10;&#10;O conteúdo gerado por IA pode estar incorreto.">
            <a:extLst>
              <a:ext uri="{FF2B5EF4-FFF2-40B4-BE49-F238E27FC236}">
                <a16:creationId xmlns:a16="http://schemas.microsoft.com/office/drawing/2014/main" id="{85FA2FFC-CD48-9009-6935-877DCB5B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31761" y="-1"/>
            <a:ext cx="11976244" cy="6733310"/>
          </a:xfrm>
          <a:prstGeom prst="rect">
            <a:avLst/>
          </a:prstGeom>
        </p:spPr>
      </p:pic>
      <p:pic>
        <p:nvPicPr>
          <p:cNvPr id="158" name="Google Shape;15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5916640" y="2767299"/>
            <a:ext cx="54052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1) Culto particular - Mateus 6:6</a:t>
            </a:r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3347257" y="5415243"/>
            <a:ext cx="54974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Conselhos para Igreja, p. 300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sz="120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1847041" y="1442757"/>
            <a:ext cx="849791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 oração particular é negligenciada, e essa é a razão por que muitos apresentam orações longas, tediosas, que refletem apostasia, quando se reúnem para adorar a Deus. [...] Esperam pela oração conquistar o favor de Deus. [...] Se os cristãos atendessem mais aos ensinos de Cristo quanto ao dever de orar e vigiar, o seu culto a Deus havia de provar-se mais racional.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35957" y="45941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97" name="Google Shape;97;p2"/>
          <p:cNvSpPr txBox="1"/>
          <p:nvPr/>
        </p:nvSpPr>
        <p:spPr>
          <a:xfrm>
            <a:off x="9816403" y="3383414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FA0C0789-D33A-7FB5-21E1-FA151F948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>
            <a:extLst>
              <a:ext uri="{FF2B5EF4-FFF2-40B4-BE49-F238E27FC236}">
                <a16:creationId xmlns:a16="http://schemas.microsoft.com/office/drawing/2014/main" id="{163BB2B1-6D0C-4412-483D-2B4F7F0746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59283" y="-11121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>
            <a:extLst>
              <a:ext uri="{FF2B5EF4-FFF2-40B4-BE49-F238E27FC236}">
                <a16:creationId xmlns:a16="http://schemas.microsoft.com/office/drawing/2014/main" id="{C6C00154-C505-975E-46AA-C8984AB689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>
            <a:extLst>
              <a:ext uri="{FF2B5EF4-FFF2-40B4-BE49-F238E27FC236}">
                <a16:creationId xmlns:a16="http://schemas.microsoft.com/office/drawing/2014/main" id="{3A8484C6-BFEF-5B8F-FBAC-6244DCC879DC}"/>
              </a:ext>
            </a:extLst>
          </p:cNvPr>
          <p:cNvSpPr txBox="1"/>
          <p:nvPr/>
        </p:nvSpPr>
        <p:spPr>
          <a:xfrm>
            <a:off x="6040234" y="2656090"/>
            <a:ext cx="578496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2) Culto familiar - Deuteronômio 6:5-7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312816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267AE658-B87E-62A0-8622-5DADDC5C6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1D513F4D-A048-BAB8-195C-9DF25EBE0C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1B1A8E05-E1F4-6DBB-07D3-87DA45FED3F1}"/>
              </a:ext>
            </a:extLst>
          </p:cNvPr>
          <p:cNvSpPr txBox="1"/>
          <p:nvPr/>
        </p:nvSpPr>
        <p:spPr>
          <a:xfrm>
            <a:off x="3347257" y="5290588"/>
            <a:ext cx="54974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Jesus, Meu Modelo, p. 316</a:t>
            </a:r>
            <a:r>
              <a:rPr lang="pt-BR" sz="2400" b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sz="120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EB1D3AE1-8571-F9B7-A54B-20183D25A1F1}"/>
              </a:ext>
            </a:extLst>
          </p:cNvPr>
          <p:cNvSpPr txBox="1"/>
          <p:nvPr/>
        </p:nvSpPr>
        <p:spPr>
          <a:xfrm>
            <a:off x="1847041" y="1336600"/>
            <a:ext cx="849791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 culto familiar não deve ser governado pelas circunstâncias. Não devem orar ocasionalmente e, quando têm um grande dia de trabalho à sua frente, negligenciar a oração. Assim fazendo, levam os filhos a considerar a oração sem importância especial. Muito significa a oração para os filhos de Deus, e as ofertas de gratidão devem ascender diante de Deus de manhã e à tarde.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DD04C25B-9D26-D699-9CB2-07C0429110B1}"/>
              </a:ext>
            </a:extLst>
          </p:cNvPr>
          <p:cNvSpPr txBox="1"/>
          <p:nvPr/>
        </p:nvSpPr>
        <p:spPr>
          <a:xfrm>
            <a:off x="435957" y="45941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6983D720-0BAF-F7CB-8607-E238374C426A}"/>
              </a:ext>
            </a:extLst>
          </p:cNvPr>
          <p:cNvSpPr txBox="1"/>
          <p:nvPr/>
        </p:nvSpPr>
        <p:spPr>
          <a:xfrm>
            <a:off x="9816403" y="3383414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07018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4291" y="1"/>
            <a:ext cx="10268465" cy="68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1010808" y="2761123"/>
            <a:ext cx="567262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3. Culto congregacional - Hebreus 10:24-25</a:t>
            </a:r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B0A65251-D9FF-A5ED-7359-F04E2622A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616A34D5-CF23-27EE-973B-96C2C7E9D0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F7A900BA-C488-BFD1-E7BF-C450265CC615}"/>
              </a:ext>
            </a:extLst>
          </p:cNvPr>
          <p:cNvSpPr txBox="1"/>
          <p:nvPr/>
        </p:nvSpPr>
        <p:spPr>
          <a:xfrm>
            <a:off x="3079402" y="5706107"/>
            <a:ext cx="60331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Conselhos sobre a Escola Sabatina, p. 169</a:t>
            </a:r>
            <a:r>
              <a:rPr lang="pt-BR" sz="2400" b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sz="120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D93A62FA-0328-B6CC-93AC-C765A136B30D}"/>
              </a:ext>
            </a:extLst>
          </p:cNvPr>
          <p:cNvSpPr txBox="1"/>
          <p:nvPr/>
        </p:nvSpPr>
        <p:spPr>
          <a:xfrm>
            <a:off x="1557652" y="1132374"/>
            <a:ext cx="9076691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É uma triste falha o fato de muitos estarem sempre atrasados em relação ao tempo no sábado de manhã. São muito ciosos de seu tempo particular, e não se permitem perder uma hora sequer; mas o tempo do Senhor, do único dia dos sete que Ele reclama como Seu, [...] uma boa parte é dissipada em virtude de levantarem-se tarde da cama pela manhã. Estão desta forma roubando a Deus. [...] Mas por que não nos havemos de levantar com os pássaros e oferecer louvores e agradecimentos a Deus?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28214F92-CFA3-BD27-4D33-3C8DDDA28F56}"/>
              </a:ext>
            </a:extLst>
          </p:cNvPr>
          <p:cNvSpPr txBox="1"/>
          <p:nvPr/>
        </p:nvSpPr>
        <p:spPr>
          <a:xfrm>
            <a:off x="0" y="343039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31B04CA2-F74F-B55F-0C54-1E4BFCF018C2}"/>
              </a:ext>
            </a:extLst>
          </p:cNvPr>
          <p:cNvSpPr txBox="1"/>
          <p:nvPr/>
        </p:nvSpPr>
        <p:spPr>
          <a:xfrm>
            <a:off x="10062206" y="4382668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743805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408</Words>
  <Application>Microsoft Office PowerPoint</Application>
  <PresentationFormat>Widescreen</PresentationFormat>
  <Paragraphs>20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Calibri</vt:lpstr>
      <vt:lpstr>Roboto</vt:lpstr>
      <vt:lpstr>Arial</vt:lpstr>
      <vt:lpstr>Roboto Black</vt:lpstr>
      <vt:lpstr>Roboto Medium</vt:lpstr>
      <vt:lpstr>Roboto Light</vt:lpstr>
      <vt:lpstr>Play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2026-01-07T19:21:17Z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