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6"/>
  </p:notesMasterIdLst>
  <p:sldIdLst>
    <p:sldId id="256" r:id="rId3"/>
    <p:sldId id="290" r:id="rId4"/>
    <p:sldId id="291" r:id="rId5"/>
    <p:sldId id="292" r:id="rId6"/>
    <p:sldId id="296" r:id="rId7"/>
    <p:sldId id="285" r:id="rId8"/>
    <p:sldId id="286" r:id="rId9"/>
    <p:sldId id="287" r:id="rId10"/>
    <p:sldId id="257" r:id="rId11"/>
    <p:sldId id="258" r:id="rId12"/>
    <p:sldId id="261" r:id="rId13"/>
    <p:sldId id="259" r:id="rId14"/>
    <p:sldId id="260" r:id="rId15"/>
    <p:sldId id="262" r:id="rId16"/>
    <p:sldId id="264" r:id="rId17"/>
    <p:sldId id="263" r:id="rId18"/>
    <p:sldId id="265" r:id="rId19"/>
    <p:sldId id="282" r:id="rId20"/>
    <p:sldId id="266" r:id="rId21"/>
    <p:sldId id="267" r:id="rId22"/>
    <p:sldId id="268" r:id="rId23"/>
    <p:sldId id="269" r:id="rId24"/>
    <p:sldId id="283" r:id="rId25"/>
    <p:sldId id="270" r:id="rId26"/>
    <p:sldId id="301" r:id="rId27"/>
    <p:sldId id="284" r:id="rId28"/>
    <p:sldId id="272" r:id="rId29"/>
    <p:sldId id="281" r:id="rId30"/>
    <p:sldId id="273" r:id="rId31"/>
    <p:sldId id="274" r:id="rId32"/>
    <p:sldId id="271" r:id="rId33"/>
    <p:sldId id="275" r:id="rId34"/>
    <p:sldId id="276" r:id="rId35"/>
    <p:sldId id="277" r:id="rId36"/>
    <p:sldId id="288" r:id="rId37"/>
    <p:sldId id="289" r:id="rId38"/>
    <p:sldId id="278" r:id="rId39"/>
    <p:sldId id="280" r:id="rId40"/>
    <p:sldId id="302" r:id="rId41"/>
    <p:sldId id="303" r:id="rId42"/>
    <p:sldId id="304" r:id="rId43"/>
    <p:sldId id="305" r:id="rId44"/>
    <p:sldId id="306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64" autoAdjust="0"/>
    <p:restoredTop sz="81670" autoAdjust="0"/>
  </p:normalViewPr>
  <p:slideViewPr>
    <p:cSldViewPr>
      <p:cViewPr varScale="1">
        <p:scale>
          <a:sx n="40" d="100"/>
          <a:sy n="40" d="100"/>
        </p:scale>
        <p:origin x="1133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microsoft.com/office/2015/10/relationships/revisionInfo" Target="revisionInfo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0F870-31E4-4345-90E2-7A652F843411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95DB6F-2598-4004-B08D-191757532F5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553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dirty="0"/>
              <a:t>www.4tons.com.br</a:t>
            </a:r>
          </a:p>
          <a:p>
            <a:pPr algn="ctr"/>
            <a:r>
              <a:rPr lang="pt-BR" b="1" dirty="0"/>
              <a:t>Pr. </a:t>
            </a:r>
            <a:r>
              <a:rPr lang="pt-BR" b="1"/>
              <a:t>Marcelo Augusto de Carvalho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5DB6F-2598-4004-B08D-191757532F5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79786-2101-488E-9192-E629F3028E93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1DBB7-FA08-4A02-AA23-3A369739D7A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79786-2101-488E-9192-E629F3028E93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1DBB7-FA08-4A02-AA23-3A369739D7A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79786-2101-488E-9192-E629F3028E93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1DBB7-FA08-4A02-AA23-3A369739D7A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86B5A3-C1F0-48D9-BCAE-AD6956DEC48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C9ACE-9DFB-4C33-A969-756FB2DF1DE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C77037-DD8E-4D00-B282-2853ABBF29C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A6A795-0F16-4DF3-B2B5-B8FF1403D7C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EC02F4-FB85-4372-9776-FDDF90DD6A8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5721-14EF-4AD3-8D56-64544DBF26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7E5F54-72DF-4E51-9B0C-9712F012FAF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E9649-52BE-42AA-8547-1FBB6C41490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79786-2101-488E-9192-E629F3028E93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1DBB7-FA08-4A02-AA23-3A369739D7A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CC8F5C-D3AE-4132-9566-CE5CDB0C4A7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E20F0-56B2-4702-87B0-38CABAC6CD6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97D8F-6D25-443D-AD63-79654203529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79786-2101-488E-9192-E629F3028E93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1DBB7-FA08-4A02-AA23-3A369739D7A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79786-2101-488E-9192-E629F3028E93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1DBB7-FA08-4A02-AA23-3A369739D7A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79786-2101-488E-9192-E629F3028E93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1DBB7-FA08-4A02-AA23-3A369739D7A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79786-2101-488E-9192-E629F3028E93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1DBB7-FA08-4A02-AA23-3A369739D7A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79786-2101-488E-9192-E629F3028E93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1DBB7-FA08-4A02-AA23-3A369739D7A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79786-2101-488E-9192-E629F3028E93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1DBB7-FA08-4A02-AA23-3A369739D7A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79786-2101-488E-9192-E629F3028E93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1DBB7-FA08-4A02-AA23-3A369739D7A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ECB79786-2101-488E-9192-E629F3028E93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B0D1DBB7-FA08-4A02-AA23-3A369739D7A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6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ED32935-32A0-4722-90E1-3DDA3CA433B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1" fontAlgn="base" hangingPunct="1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1752599"/>
          </a:xfrm>
          <a:ln>
            <a:noFill/>
          </a:ln>
        </p:spPr>
        <p:txBody>
          <a:bodyPr/>
          <a:lstStyle/>
          <a:p>
            <a:r>
              <a:rPr lang="en-US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Mordomia</a:t>
            </a:r>
            <a:endParaRPr lang="en-US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971800"/>
            <a:ext cx="6400800" cy="3352800"/>
          </a:xfrm>
        </p:spPr>
        <p:txBody>
          <a:bodyPr/>
          <a:lstStyle/>
          <a:p>
            <a:r>
              <a:rPr lang="en-US" b="1" dirty="0"/>
              <a:t>Um </a:t>
            </a:r>
            <a:r>
              <a:rPr lang="en-US" b="1" dirty="0" err="1"/>
              <a:t>Fundamento</a:t>
            </a:r>
            <a:r>
              <a:rPr lang="en-US" b="1" dirty="0"/>
              <a:t> </a:t>
            </a:r>
            <a:r>
              <a:rPr lang="en-US" b="1" dirty="0" err="1"/>
              <a:t>Bíblico</a:t>
            </a:r>
            <a:endParaRPr lang="en-US" b="1" dirty="0"/>
          </a:p>
          <a:p>
            <a:endParaRPr lang="en-US" dirty="0"/>
          </a:p>
          <a:p>
            <a:r>
              <a:rPr lang="en-US" sz="2000" b="1" dirty="0" err="1">
                <a:solidFill>
                  <a:srgbClr val="92D050"/>
                </a:solidFill>
              </a:rPr>
              <a:t>Apresentado</a:t>
            </a:r>
            <a:r>
              <a:rPr lang="en-US" sz="2000" b="1" dirty="0">
                <a:solidFill>
                  <a:srgbClr val="92D050"/>
                </a:solidFill>
              </a:rPr>
              <a:t> </a:t>
            </a:r>
            <a:r>
              <a:rPr lang="en-US" sz="2000" b="1" dirty="0" err="1">
                <a:solidFill>
                  <a:srgbClr val="92D050"/>
                </a:solidFill>
              </a:rPr>
              <a:t>por</a:t>
            </a:r>
            <a:endParaRPr lang="en-US" sz="2000" b="1" dirty="0">
              <a:solidFill>
                <a:srgbClr val="92D050"/>
              </a:solidFill>
            </a:endParaRPr>
          </a:p>
          <a:p>
            <a:r>
              <a:rPr lang="en-US" sz="2000" b="1" dirty="0">
                <a:solidFill>
                  <a:srgbClr val="92D050"/>
                </a:solidFill>
              </a:rPr>
              <a:t>Larry R Evans, </a:t>
            </a:r>
            <a:r>
              <a:rPr lang="en-US" sz="2000" b="1" dirty="0" err="1">
                <a:solidFill>
                  <a:srgbClr val="92D050"/>
                </a:solidFill>
              </a:rPr>
              <a:t>D.Min</a:t>
            </a:r>
            <a:r>
              <a:rPr lang="en-US" sz="2000" b="1" dirty="0">
                <a:solidFill>
                  <a:srgbClr val="92D050"/>
                </a:solidFill>
              </a:rPr>
              <a:t>. </a:t>
            </a:r>
          </a:p>
          <a:p>
            <a:r>
              <a:rPr lang="en-US" sz="2000" b="1" dirty="0" err="1">
                <a:solidFill>
                  <a:srgbClr val="92D050"/>
                </a:solidFill>
              </a:rPr>
              <a:t>Diretor</a:t>
            </a:r>
            <a:r>
              <a:rPr lang="en-US" sz="2000" b="1" dirty="0">
                <a:solidFill>
                  <a:srgbClr val="92D050"/>
                </a:solidFill>
              </a:rPr>
              <a:t> </a:t>
            </a:r>
            <a:r>
              <a:rPr lang="en-US" sz="2000" b="1" dirty="0" err="1">
                <a:solidFill>
                  <a:srgbClr val="92D050"/>
                </a:solidFill>
              </a:rPr>
              <a:t>Associado</a:t>
            </a:r>
            <a:r>
              <a:rPr lang="en-US" sz="2000" b="1" dirty="0">
                <a:solidFill>
                  <a:srgbClr val="92D050"/>
                </a:solidFill>
              </a:rPr>
              <a:t> de </a:t>
            </a:r>
            <a:r>
              <a:rPr lang="en-US" sz="2000" b="1" dirty="0" err="1">
                <a:solidFill>
                  <a:srgbClr val="92D050"/>
                </a:solidFill>
              </a:rPr>
              <a:t>Mordomía</a:t>
            </a:r>
            <a:endParaRPr lang="en-US" sz="2000" b="1" dirty="0">
              <a:solidFill>
                <a:srgbClr val="92D050"/>
              </a:solidFill>
            </a:endParaRPr>
          </a:p>
          <a:p>
            <a:endParaRPr lang="en-US" sz="2000" b="1" dirty="0">
              <a:solidFill>
                <a:srgbClr val="92D050"/>
              </a:solidFill>
            </a:endParaRPr>
          </a:p>
          <a:p>
            <a:r>
              <a:rPr lang="en-US" sz="2000" b="1" dirty="0">
                <a:solidFill>
                  <a:srgbClr val="92D050"/>
                </a:solidFill>
              </a:rPr>
              <a:t>Associação </a:t>
            </a:r>
            <a:r>
              <a:rPr lang="en-US" sz="2000" b="1" dirty="0" err="1">
                <a:solidFill>
                  <a:srgbClr val="92D050"/>
                </a:solidFill>
              </a:rPr>
              <a:t>Geral</a:t>
            </a:r>
            <a:r>
              <a:rPr lang="en-US" sz="2000" b="1" dirty="0">
                <a:solidFill>
                  <a:srgbClr val="92D050"/>
                </a:solidFill>
              </a:rPr>
              <a:t> dos Adventistas do Sétimo Dia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Deus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b="1" dirty="0"/>
              <a:t>Para </a:t>
            </a:r>
            <a:r>
              <a:rPr lang="en-US" b="1" dirty="0" err="1"/>
              <a:t>entender</a:t>
            </a:r>
            <a:r>
              <a:rPr lang="en-US" b="1" dirty="0"/>
              <a:t> a </a:t>
            </a:r>
            <a:r>
              <a:rPr lang="en-US" b="1" dirty="0" err="1"/>
              <a:t>mordomia</a:t>
            </a:r>
            <a:r>
              <a:rPr lang="en-US" b="1" dirty="0"/>
              <a:t> </a:t>
            </a:r>
            <a:r>
              <a:rPr lang="en-US" b="1" dirty="0" err="1"/>
              <a:t>Bíblica</a:t>
            </a:r>
            <a:r>
              <a:rPr lang="en-US" b="1" dirty="0"/>
              <a:t> </a:t>
            </a:r>
            <a:r>
              <a:rPr lang="en-US" b="1" u="sng" dirty="0" err="1"/>
              <a:t>não</a:t>
            </a:r>
            <a:r>
              <a:rPr lang="en-US" b="1" u="sng" dirty="0"/>
              <a:t> </a:t>
            </a:r>
            <a:r>
              <a:rPr lang="en-US" b="1" dirty="0"/>
              <a:t> </a:t>
            </a:r>
            <a:r>
              <a:rPr lang="en-US" b="1" dirty="0" err="1"/>
              <a:t>começaremos</a:t>
            </a:r>
            <a:r>
              <a:rPr lang="en-US" b="1" dirty="0"/>
              <a:t>  </a:t>
            </a:r>
            <a:r>
              <a:rPr lang="en-US" b="1" dirty="0" err="1"/>
              <a:t>perguntando</a:t>
            </a:r>
            <a:r>
              <a:rPr lang="en-US" b="1" dirty="0"/>
              <a:t>: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i="1" u="sng" dirty="0"/>
              <a:t>“</a:t>
            </a:r>
            <a:r>
              <a:rPr lang="en-US" b="1" i="1" u="sng" dirty="0" err="1"/>
              <a:t>Quem</a:t>
            </a:r>
            <a:r>
              <a:rPr lang="en-US" b="1" i="1" u="sng" dirty="0"/>
              <a:t> </a:t>
            </a:r>
            <a:r>
              <a:rPr lang="en-US" b="1" i="1" u="sng" dirty="0" err="1"/>
              <a:t>somos</a:t>
            </a:r>
            <a:r>
              <a:rPr lang="en-US" b="1" i="1" u="sng" dirty="0"/>
              <a:t>?” e “</a:t>
            </a:r>
            <a:r>
              <a:rPr lang="en-US" b="1" i="1" u="sng" dirty="0" err="1"/>
              <a:t>Que</a:t>
            </a:r>
            <a:r>
              <a:rPr lang="en-US" b="1" i="1" u="sng" dirty="0"/>
              <a:t> </a:t>
            </a:r>
            <a:r>
              <a:rPr lang="en-US" b="1" i="1" u="sng" dirty="0" err="1"/>
              <a:t>devemos</a:t>
            </a:r>
            <a:r>
              <a:rPr lang="en-US" b="1" i="1" u="sng" dirty="0"/>
              <a:t> </a:t>
            </a:r>
            <a:r>
              <a:rPr lang="en-US" b="1" i="1" u="sng" dirty="0" err="1"/>
              <a:t>fazer</a:t>
            </a:r>
            <a:r>
              <a:rPr lang="en-US" b="1" i="1" u="sng" dirty="0"/>
              <a:t>?” </a:t>
            </a:r>
          </a:p>
          <a:p>
            <a:pPr>
              <a:buNone/>
            </a:pPr>
            <a:endParaRPr lang="en-US" b="1" i="1" dirty="0"/>
          </a:p>
          <a:p>
            <a:pPr>
              <a:buNone/>
            </a:pPr>
            <a:r>
              <a:rPr lang="en-US" b="1" dirty="0" err="1"/>
              <a:t>Entretanto</a:t>
            </a:r>
            <a:r>
              <a:rPr lang="en-US" b="1" dirty="0"/>
              <a:t>, </a:t>
            </a:r>
            <a:r>
              <a:rPr lang="en-US" b="1" dirty="0" err="1"/>
              <a:t>começaremos</a:t>
            </a:r>
            <a:r>
              <a:rPr lang="en-US" b="1" dirty="0"/>
              <a:t> </a:t>
            </a:r>
            <a:r>
              <a:rPr lang="en-US" b="1" dirty="0" err="1"/>
              <a:t>perguntando</a:t>
            </a:r>
            <a:endParaRPr lang="en-US" b="1" dirty="0"/>
          </a:p>
          <a:p>
            <a:pPr>
              <a:buNone/>
            </a:pPr>
            <a:r>
              <a:rPr lang="en-US" b="1" i="1" u="sng" dirty="0"/>
              <a:t>“</a:t>
            </a:r>
            <a:r>
              <a:rPr lang="en-US" b="1" i="1" u="sng" dirty="0" err="1"/>
              <a:t>Quem</a:t>
            </a:r>
            <a:r>
              <a:rPr lang="en-US" b="1" i="1" u="sng" dirty="0"/>
              <a:t> é Deus?” e “</a:t>
            </a:r>
            <a:r>
              <a:rPr lang="en-US" b="1" i="1" u="sng" dirty="0" err="1"/>
              <a:t>Que</a:t>
            </a:r>
            <a:r>
              <a:rPr lang="en-US" b="1" i="1" u="sng" dirty="0"/>
              <a:t> tem </a:t>
            </a:r>
            <a:r>
              <a:rPr lang="en-US" b="1" i="1" u="sng" dirty="0" err="1"/>
              <a:t>feito</a:t>
            </a:r>
            <a:r>
              <a:rPr lang="en-US" b="1" i="1" u="sng" dirty="0"/>
              <a:t> ELE?”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en-US" b="1" dirty="0" err="1"/>
              <a:t>Uma</a:t>
            </a:r>
            <a:r>
              <a:rPr lang="en-US" b="1" dirty="0"/>
              <a:t> </a:t>
            </a:r>
            <a:r>
              <a:rPr lang="en-US" b="1" dirty="0" err="1"/>
              <a:t>compreensão</a:t>
            </a:r>
            <a:r>
              <a:rPr lang="en-US" b="1" dirty="0"/>
              <a:t> </a:t>
            </a:r>
            <a:r>
              <a:rPr lang="en-US" b="1" dirty="0" err="1"/>
              <a:t>bíblica</a:t>
            </a:r>
            <a:r>
              <a:rPr lang="en-US" b="1" dirty="0"/>
              <a:t> de  </a:t>
            </a:r>
            <a:r>
              <a:rPr lang="en-US" b="1" dirty="0" err="1"/>
              <a:t>Mordomia</a:t>
            </a:r>
            <a:r>
              <a:rPr lang="en-US" b="1" dirty="0"/>
              <a:t> </a:t>
            </a:r>
            <a:r>
              <a:rPr lang="en-US" b="1" dirty="0" err="1"/>
              <a:t>ajudará</a:t>
            </a:r>
            <a:r>
              <a:rPr lang="en-US" b="1" dirty="0"/>
              <a:t> a </a:t>
            </a:r>
            <a:r>
              <a:rPr lang="en-US" b="1" dirty="0" err="1"/>
              <a:t>clarear</a:t>
            </a:r>
            <a:r>
              <a:rPr lang="en-US" b="1" dirty="0"/>
              <a:t> </a:t>
            </a:r>
            <a:r>
              <a:rPr lang="en-US" b="1" dirty="0" err="1"/>
              <a:t>qual</a:t>
            </a:r>
            <a:r>
              <a:rPr lang="en-US" b="1" dirty="0"/>
              <a:t> é o </a:t>
            </a:r>
            <a:r>
              <a:rPr lang="en-US" b="1" dirty="0" err="1"/>
              <a:t>propósito</a:t>
            </a:r>
            <a:r>
              <a:rPr lang="en-US" b="1" dirty="0"/>
              <a:t> de </a:t>
            </a:r>
            <a:r>
              <a:rPr lang="en-US" b="1" dirty="0" err="1"/>
              <a:t>nossa</a:t>
            </a:r>
            <a:r>
              <a:rPr lang="en-US" b="1" dirty="0"/>
              <a:t> </a:t>
            </a:r>
            <a:r>
              <a:rPr lang="en-US" b="1" dirty="0" err="1"/>
              <a:t>vida</a:t>
            </a:r>
            <a:r>
              <a:rPr lang="en-US" b="1" dirty="0"/>
              <a:t> e </a:t>
            </a:r>
            <a:r>
              <a:rPr lang="en-US" b="1" dirty="0" err="1"/>
              <a:t>como</a:t>
            </a:r>
            <a:r>
              <a:rPr lang="en-US" b="1" dirty="0"/>
              <a:t> é </a:t>
            </a:r>
            <a:r>
              <a:rPr lang="en-US" b="1" dirty="0" err="1"/>
              <a:t>que</a:t>
            </a:r>
            <a:r>
              <a:rPr lang="en-US" b="1" dirty="0"/>
              <a:t> </a:t>
            </a:r>
            <a:r>
              <a:rPr lang="en-US" b="1" dirty="0" err="1"/>
              <a:t>podemos</a:t>
            </a:r>
            <a:r>
              <a:rPr lang="en-US" b="1" dirty="0"/>
              <a:t> </a:t>
            </a:r>
            <a:r>
              <a:rPr lang="en-US" b="1" dirty="0" err="1"/>
              <a:t>encontrar</a:t>
            </a:r>
            <a:r>
              <a:rPr lang="en-US" b="1" dirty="0"/>
              <a:t> um </a:t>
            </a:r>
            <a:r>
              <a:rPr lang="en-US" b="1" dirty="0" err="1"/>
              <a:t>cumprimento</a:t>
            </a:r>
            <a:r>
              <a:rPr lang="en-US" b="1" dirty="0"/>
              <a:t> </a:t>
            </a:r>
            <a:r>
              <a:rPr lang="en-US" b="1" dirty="0" err="1"/>
              <a:t>verdadeiro</a:t>
            </a:r>
            <a:r>
              <a:rPr lang="en-US" b="1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 </a:t>
            </a:r>
            <a:r>
              <a:rPr lang="en-US" dirty="0" err="1"/>
              <a:t>informe</a:t>
            </a:r>
            <a:r>
              <a:rPr lang="en-US" dirty="0"/>
              <a:t> de </a:t>
            </a:r>
            <a:r>
              <a:rPr lang="en-US" dirty="0" err="1"/>
              <a:t>Gênesis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Gênesis</a:t>
            </a:r>
            <a:r>
              <a:rPr lang="en-US" b="1" dirty="0"/>
              <a:t> 1 </a:t>
            </a:r>
            <a:r>
              <a:rPr lang="en-US" b="1" dirty="0" err="1"/>
              <a:t>começa</a:t>
            </a:r>
            <a:r>
              <a:rPr lang="en-US" b="1" dirty="0"/>
              <a:t> com , </a:t>
            </a:r>
            <a:r>
              <a:rPr lang="en-US" b="1" u="sng" dirty="0"/>
              <a:t>“No </a:t>
            </a:r>
            <a:r>
              <a:rPr lang="en-US" b="1" u="sng" dirty="0" err="1"/>
              <a:t>princípio</a:t>
            </a:r>
            <a:r>
              <a:rPr lang="en-US" b="1" u="sng" dirty="0"/>
              <a:t> Deus . . .”</a:t>
            </a:r>
          </a:p>
          <a:p>
            <a:r>
              <a:rPr lang="en-US" b="1" i="1" dirty="0"/>
              <a:t>Deus é </a:t>
            </a:r>
            <a:r>
              <a:rPr lang="en-US" b="1" i="1" dirty="0" err="1"/>
              <a:t>eterno</a:t>
            </a:r>
            <a:r>
              <a:rPr lang="en-US" b="1" i="1" dirty="0"/>
              <a:t>. </a:t>
            </a:r>
            <a:r>
              <a:rPr lang="en-US" b="1" dirty="0"/>
              <a:t>ELE </a:t>
            </a:r>
            <a:r>
              <a:rPr lang="en-US" b="1" dirty="0" err="1"/>
              <a:t>existe</a:t>
            </a:r>
            <a:r>
              <a:rPr lang="en-US" b="1" dirty="0"/>
              <a:t> </a:t>
            </a:r>
            <a:r>
              <a:rPr lang="en-US" b="1" dirty="0" err="1"/>
              <a:t>desde</a:t>
            </a:r>
            <a:r>
              <a:rPr lang="en-US" b="1" dirty="0"/>
              <a:t> antes e </a:t>
            </a:r>
            <a:r>
              <a:rPr lang="en-US" b="1" dirty="0" err="1"/>
              <a:t>criou</a:t>
            </a:r>
            <a:r>
              <a:rPr lang="en-US" b="1" dirty="0"/>
              <a:t> </a:t>
            </a:r>
            <a:r>
              <a:rPr lang="en-US" b="1" dirty="0" err="1"/>
              <a:t>todas</a:t>
            </a:r>
            <a:r>
              <a:rPr lang="en-US" b="1" dirty="0"/>
              <a:t> as </a:t>
            </a:r>
            <a:r>
              <a:rPr lang="en-US" b="1" dirty="0" err="1"/>
              <a:t>coisas</a:t>
            </a:r>
            <a:r>
              <a:rPr lang="en-US" b="1" dirty="0"/>
              <a:t>. ELE  “era</a:t>
            </a:r>
            <a:r>
              <a:rPr lang="en-US" b="1" i="1" dirty="0"/>
              <a:t>”</a:t>
            </a:r>
            <a:r>
              <a:rPr lang="en-US" b="1" dirty="0"/>
              <a:t>.</a:t>
            </a:r>
          </a:p>
          <a:p>
            <a:r>
              <a:rPr lang="en-US" b="1" i="1" dirty="0"/>
              <a:t>Deus </a:t>
            </a:r>
            <a:r>
              <a:rPr lang="en-US" b="1" i="1" dirty="0" err="1"/>
              <a:t>não</a:t>
            </a:r>
            <a:r>
              <a:rPr lang="en-US" b="1" i="1" dirty="0"/>
              <a:t> é </a:t>
            </a:r>
            <a:r>
              <a:rPr lang="en-US" b="1" i="1" dirty="0" err="1"/>
              <a:t>dependente</a:t>
            </a:r>
            <a:r>
              <a:rPr lang="en-US" b="1" i="1" dirty="0"/>
              <a:t>  de </a:t>
            </a:r>
            <a:r>
              <a:rPr lang="en-US" b="1" i="1" dirty="0" err="1"/>
              <a:t>nenhuma</a:t>
            </a:r>
            <a:r>
              <a:rPr lang="en-US" b="1" i="1" dirty="0"/>
              <a:t> </a:t>
            </a:r>
            <a:r>
              <a:rPr lang="en-US" b="1" i="1" dirty="0" err="1"/>
              <a:t>fonte</a:t>
            </a:r>
            <a:r>
              <a:rPr lang="en-US" b="1" i="1" dirty="0"/>
              <a:t> </a:t>
            </a:r>
            <a:r>
              <a:rPr lang="en-US" b="1" i="1" dirty="0" err="1"/>
              <a:t>para</a:t>
            </a:r>
            <a:r>
              <a:rPr lang="en-US" b="1" i="1" dirty="0"/>
              <a:t> </a:t>
            </a:r>
            <a:r>
              <a:rPr lang="en-US" b="1" i="1" dirty="0" err="1"/>
              <a:t>viver</a:t>
            </a:r>
            <a:r>
              <a:rPr lang="en-US" b="1" i="1" dirty="0"/>
              <a:t> </a:t>
            </a:r>
            <a:r>
              <a:rPr lang="en-US" b="1" dirty="0"/>
              <a:t>.  ELE “é” </a:t>
            </a:r>
            <a:r>
              <a:rPr lang="en-US" b="1" dirty="0" err="1"/>
              <a:t>vida</a:t>
            </a:r>
            <a:r>
              <a:rPr lang="en-US" b="1" dirty="0"/>
              <a:t>.</a:t>
            </a:r>
          </a:p>
          <a:p>
            <a:r>
              <a:rPr lang="en-US" b="1" i="1" dirty="0"/>
              <a:t>Deus é o </a:t>
            </a:r>
            <a:r>
              <a:rPr lang="en-US" b="1" i="1" dirty="0" err="1"/>
              <a:t>Criador</a:t>
            </a:r>
            <a:r>
              <a:rPr lang="en-US" b="1" i="1" dirty="0"/>
              <a:t> e o </a:t>
            </a:r>
            <a:r>
              <a:rPr lang="en-US" b="1" i="1" dirty="0" err="1"/>
              <a:t>Sustentador</a:t>
            </a:r>
            <a:r>
              <a:rPr lang="en-US" b="1" i="1" dirty="0"/>
              <a:t> .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Deus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b="1" dirty="0"/>
              <a:t>Deus é </a:t>
            </a:r>
            <a:r>
              <a:rPr lang="en-US" b="1" dirty="0" err="1"/>
              <a:t>maior</a:t>
            </a:r>
            <a:r>
              <a:rPr lang="en-US" b="1" i="1" dirty="0"/>
              <a:t> </a:t>
            </a:r>
            <a:r>
              <a:rPr lang="en-US" b="1" dirty="0" err="1"/>
              <a:t>que</a:t>
            </a:r>
            <a:r>
              <a:rPr lang="en-US" b="1" dirty="0"/>
              <a:t> a </a:t>
            </a:r>
            <a:r>
              <a:rPr lang="en-US" b="1" dirty="0" err="1"/>
              <a:t>criação</a:t>
            </a:r>
            <a:r>
              <a:rPr lang="en-US" b="1" dirty="0"/>
              <a:t>. </a:t>
            </a:r>
            <a:r>
              <a:rPr lang="en-US" b="1" dirty="0" err="1"/>
              <a:t>G</a:t>
            </a:r>
            <a:r>
              <a:rPr lang="en-US" b="1" dirty="0" err="1">
                <a:solidFill>
                  <a:srgbClr val="FFC000"/>
                </a:solidFill>
              </a:rPr>
              <a:t>ê</a:t>
            </a:r>
            <a:r>
              <a:rPr lang="en-US" b="1" dirty="0" err="1"/>
              <a:t>nesis</a:t>
            </a:r>
            <a:r>
              <a:rPr lang="en-US" b="1" dirty="0"/>
              <a:t> </a:t>
            </a:r>
            <a:r>
              <a:rPr lang="en-US" b="1" dirty="0" err="1"/>
              <a:t>não</a:t>
            </a:r>
            <a:r>
              <a:rPr lang="en-US" b="1" dirty="0"/>
              <a:t> </a:t>
            </a:r>
            <a:r>
              <a:rPr lang="en-US" b="1" dirty="0" err="1"/>
              <a:t>deixa</a:t>
            </a:r>
            <a:r>
              <a:rPr lang="en-US" b="1" dirty="0"/>
              <a:t> </a:t>
            </a:r>
            <a:r>
              <a:rPr lang="en-US" b="1" dirty="0" err="1"/>
              <a:t>espaço</a:t>
            </a:r>
            <a:r>
              <a:rPr lang="en-US" b="1" dirty="0"/>
              <a:t> </a:t>
            </a:r>
            <a:r>
              <a:rPr lang="en-US" b="1" dirty="0" err="1"/>
              <a:t>para</a:t>
            </a:r>
            <a:r>
              <a:rPr lang="en-US" b="1" dirty="0"/>
              <a:t> </a:t>
            </a:r>
            <a:r>
              <a:rPr lang="en-US" b="1" dirty="0" err="1"/>
              <a:t>panteísmo</a:t>
            </a:r>
            <a:r>
              <a:rPr lang="en-US" b="1" dirty="0"/>
              <a:t> </a:t>
            </a:r>
            <a:r>
              <a:rPr lang="en-US" b="1" dirty="0" err="1"/>
              <a:t>ou</a:t>
            </a:r>
            <a:r>
              <a:rPr lang="en-US" b="1" dirty="0"/>
              <a:t> </a:t>
            </a:r>
            <a:r>
              <a:rPr lang="en-US" b="1" dirty="0" err="1"/>
              <a:t>animismo</a:t>
            </a:r>
            <a:r>
              <a:rPr lang="en-US" b="1" dirty="0"/>
              <a:t>. </a:t>
            </a:r>
          </a:p>
          <a:p>
            <a:r>
              <a:rPr lang="en-US" b="1" dirty="0"/>
              <a:t>Deus</a:t>
            </a:r>
            <a:r>
              <a:rPr lang="en-US" b="1" i="1" dirty="0"/>
              <a:t> </a:t>
            </a:r>
            <a:r>
              <a:rPr lang="en-US" b="1" i="1" dirty="0" err="1"/>
              <a:t>permanece</a:t>
            </a:r>
            <a:r>
              <a:rPr lang="en-US" b="1" i="1" dirty="0"/>
              <a:t> </a:t>
            </a:r>
            <a:r>
              <a:rPr lang="en-US" b="1" dirty="0"/>
              <a:t> com </a:t>
            </a:r>
            <a:r>
              <a:rPr lang="en-US" b="1" dirty="0" err="1"/>
              <a:t>sua</a:t>
            </a:r>
            <a:r>
              <a:rPr lang="en-US" b="1" dirty="0"/>
              <a:t> </a:t>
            </a:r>
            <a:r>
              <a:rPr lang="en-US" b="1" dirty="0" err="1"/>
              <a:t>criação</a:t>
            </a:r>
            <a:r>
              <a:rPr lang="en-US" b="1" dirty="0"/>
              <a:t>. ELE </a:t>
            </a:r>
            <a:r>
              <a:rPr lang="en-US" b="1" dirty="0" err="1"/>
              <a:t>não</a:t>
            </a:r>
            <a:r>
              <a:rPr lang="en-US" b="1" dirty="0"/>
              <a:t> é um Deus </a:t>
            </a:r>
            <a:r>
              <a:rPr lang="en-US" b="1" dirty="0" err="1"/>
              <a:t>ausente</a:t>
            </a:r>
            <a:r>
              <a:rPr lang="en-US" b="1" dirty="0"/>
              <a:t>.</a:t>
            </a:r>
          </a:p>
          <a:p>
            <a:r>
              <a:rPr lang="en-US" b="1" i="1" dirty="0"/>
              <a:t>Deus é </a:t>
            </a:r>
            <a:r>
              <a:rPr lang="en-US" b="1" i="1" dirty="0" err="1"/>
              <a:t>amor</a:t>
            </a:r>
            <a:r>
              <a:rPr lang="en-US" b="1" i="1" dirty="0"/>
              <a:t>, </a:t>
            </a:r>
            <a:r>
              <a:rPr lang="en-US" b="1" dirty="0"/>
              <a:t>o </a:t>
            </a:r>
            <a:r>
              <a:rPr lang="en-US" b="1" dirty="0" err="1"/>
              <a:t>qual</a:t>
            </a:r>
            <a:r>
              <a:rPr lang="en-US" b="1" dirty="0"/>
              <a:t> é </a:t>
            </a:r>
            <a:r>
              <a:rPr lang="en-US" b="1" dirty="0" err="1"/>
              <a:t>muito</a:t>
            </a:r>
            <a:r>
              <a:rPr lang="en-US" b="1" dirty="0"/>
              <a:t> </a:t>
            </a:r>
            <a:r>
              <a:rPr lang="en-US" b="1" dirty="0" err="1"/>
              <a:t>mais</a:t>
            </a:r>
            <a:r>
              <a:rPr lang="en-US" b="1" dirty="0"/>
              <a:t> superior </a:t>
            </a:r>
            <a:r>
              <a:rPr lang="en-US" b="1" dirty="0" err="1"/>
              <a:t>que</a:t>
            </a:r>
            <a:r>
              <a:rPr lang="en-US" b="1" dirty="0"/>
              <a:t> “</a:t>
            </a:r>
            <a:r>
              <a:rPr lang="en-US" b="1" dirty="0" err="1"/>
              <a:t>amar</a:t>
            </a:r>
            <a:r>
              <a:rPr lang="en-US" b="1" dirty="0"/>
              <a:t> é ser Deus”.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Gênesis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/>
        </p:spPr>
        <p:txBody>
          <a:bodyPr/>
          <a:lstStyle/>
          <a:p>
            <a:r>
              <a:rPr lang="en-US" b="1" dirty="0" err="1"/>
              <a:t>G</a:t>
            </a:r>
            <a:r>
              <a:rPr lang="en-US" b="1" dirty="0" err="1">
                <a:solidFill>
                  <a:srgbClr val="FFC000"/>
                </a:solidFill>
              </a:rPr>
              <a:t>ê</a:t>
            </a:r>
            <a:r>
              <a:rPr lang="en-US" b="1" dirty="0" err="1"/>
              <a:t>nesis</a:t>
            </a:r>
            <a:r>
              <a:rPr lang="en-US" b="1" dirty="0"/>
              <a:t> 1 é um </a:t>
            </a:r>
            <a:r>
              <a:rPr lang="en-US" b="1" dirty="0" err="1"/>
              <a:t>chamado</a:t>
            </a:r>
            <a:r>
              <a:rPr lang="en-US" b="1" dirty="0"/>
              <a:t> a </a:t>
            </a:r>
            <a:r>
              <a:rPr lang="en-US" b="1" dirty="0" err="1"/>
              <a:t>adorar</a:t>
            </a:r>
            <a:r>
              <a:rPr lang="en-US" b="1" dirty="0"/>
              <a:t> a Deus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quem</a:t>
            </a:r>
            <a:r>
              <a:rPr lang="en-US" b="1" dirty="0"/>
              <a:t> é ELE e </a:t>
            </a:r>
            <a:r>
              <a:rPr lang="en-US" b="1" dirty="0" err="1"/>
              <a:t>pelo</a:t>
            </a:r>
            <a:r>
              <a:rPr lang="en-US" b="1" dirty="0"/>
              <a:t> </a:t>
            </a:r>
            <a:r>
              <a:rPr lang="en-US" b="1" dirty="0" err="1"/>
              <a:t>que</a:t>
            </a:r>
            <a:r>
              <a:rPr lang="en-US" b="1" dirty="0"/>
              <a:t> tem </a:t>
            </a:r>
            <a:r>
              <a:rPr lang="en-US" b="1" dirty="0" err="1"/>
              <a:t>realizado</a:t>
            </a:r>
            <a:r>
              <a:rPr lang="en-US" b="1" dirty="0"/>
              <a:t>.   </a:t>
            </a:r>
          </a:p>
          <a:p>
            <a:r>
              <a:rPr lang="en-US" b="1" dirty="0"/>
              <a:t>É um </a:t>
            </a:r>
            <a:r>
              <a:rPr lang="en-US" b="1" dirty="0" err="1"/>
              <a:t>convite</a:t>
            </a:r>
            <a:r>
              <a:rPr lang="en-US" b="1" dirty="0"/>
              <a:t> a </a:t>
            </a:r>
            <a:r>
              <a:rPr lang="en-US" b="1" dirty="0" err="1"/>
              <a:t>honrar</a:t>
            </a:r>
            <a:r>
              <a:rPr lang="en-US" b="1" dirty="0"/>
              <a:t> a Deus.</a:t>
            </a:r>
          </a:p>
          <a:p>
            <a:r>
              <a:rPr lang="en-US" b="1" dirty="0"/>
              <a:t>O </a:t>
            </a:r>
            <a:r>
              <a:rPr lang="en-US" b="1" dirty="0" err="1"/>
              <a:t>informe</a:t>
            </a:r>
            <a:r>
              <a:rPr lang="en-US" b="1" dirty="0"/>
              <a:t> </a:t>
            </a:r>
            <a:r>
              <a:rPr lang="en-US" b="1" dirty="0" err="1"/>
              <a:t>da</a:t>
            </a:r>
            <a:r>
              <a:rPr lang="en-US" b="1" dirty="0"/>
              <a:t> </a:t>
            </a:r>
            <a:r>
              <a:rPr lang="en-US" b="1" dirty="0" err="1"/>
              <a:t>criação</a:t>
            </a:r>
            <a:r>
              <a:rPr lang="en-US" b="1" dirty="0"/>
              <a:t> serve </a:t>
            </a:r>
            <a:r>
              <a:rPr lang="en-US" b="1" dirty="0" err="1"/>
              <a:t>como</a:t>
            </a:r>
            <a:r>
              <a:rPr lang="en-US" b="1" dirty="0"/>
              <a:t> a </a:t>
            </a:r>
            <a:r>
              <a:rPr lang="en-US" b="1" u="sng" dirty="0"/>
              <a:t>base </a:t>
            </a:r>
            <a:r>
              <a:rPr lang="en-US" b="1" u="sng" dirty="0" err="1"/>
              <a:t>para</a:t>
            </a:r>
            <a:r>
              <a:rPr lang="en-US" b="1" u="sng" dirty="0"/>
              <a:t> </a:t>
            </a:r>
            <a:r>
              <a:rPr lang="en-US" b="1" u="sng" dirty="0" err="1"/>
              <a:t>ter</a:t>
            </a:r>
            <a:r>
              <a:rPr lang="en-US" b="1" u="sng" dirty="0"/>
              <a:t> </a:t>
            </a:r>
            <a:r>
              <a:rPr lang="en-US" b="1" u="sng" dirty="0" err="1"/>
              <a:t>confiança</a:t>
            </a:r>
            <a:r>
              <a:rPr lang="en-US" b="1" u="sng" dirty="0"/>
              <a:t> e </a:t>
            </a:r>
            <a:r>
              <a:rPr lang="en-US" b="1" u="sng" dirty="0" err="1"/>
              <a:t>segurança</a:t>
            </a:r>
            <a:r>
              <a:rPr lang="en-US" b="1" dirty="0"/>
              <a:t>, a </a:t>
            </a:r>
            <a:r>
              <a:rPr lang="en-US" b="1" dirty="0" err="1"/>
              <a:t>qual</a:t>
            </a:r>
            <a:r>
              <a:rPr lang="en-US" b="1" dirty="0"/>
              <a:t> é  </a:t>
            </a:r>
            <a:r>
              <a:rPr lang="en-US" b="1" dirty="0" err="1"/>
              <a:t>muito</a:t>
            </a:r>
            <a:r>
              <a:rPr lang="en-US" b="1" dirty="0"/>
              <a:t> crucial </a:t>
            </a:r>
            <a:r>
              <a:rPr lang="en-US" b="1" dirty="0" err="1"/>
              <a:t>para</a:t>
            </a:r>
            <a:r>
              <a:rPr lang="en-US" b="1" dirty="0"/>
              <a:t> a </a:t>
            </a:r>
            <a:r>
              <a:rPr lang="en-US" b="1" dirty="0" err="1"/>
              <a:t>sequência</a:t>
            </a:r>
            <a:r>
              <a:rPr lang="en-US" b="1" dirty="0"/>
              <a:t> do </a:t>
            </a:r>
            <a:r>
              <a:rPr lang="en-US" b="1" dirty="0" err="1"/>
              <a:t>livro</a:t>
            </a:r>
            <a:r>
              <a:rPr lang="en-US" b="1" dirty="0"/>
              <a:t> de </a:t>
            </a:r>
            <a:r>
              <a:rPr lang="en-US" b="1" dirty="0" err="1"/>
              <a:t>G</a:t>
            </a:r>
            <a:r>
              <a:rPr lang="en-US" b="1" dirty="0" err="1">
                <a:solidFill>
                  <a:srgbClr val="FFC000"/>
                </a:solidFill>
              </a:rPr>
              <a:t>ê</a:t>
            </a:r>
            <a:r>
              <a:rPr lang="en-US" b="1" dirty="0" err="1"/>
              <a:t>nesis</a:t>
            </a:r>
            <a:r>
              <a:rPr lang="en-US" b="1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Gênesis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Entre </a:t>
            </a:r>
            <a:r>
              <a:rPr lang="en-US" b="1" dirty="0" err="1"/>
              <a:t>outros</a:t>
            </a:r>
            <a:r>
              <a:rPr lang="en-US" b="1" dirty="0"/>
              <a:t> </a:t>
            </a:r>
            <a:r>
              <a:rPr lang="en-US" b="1" dirty="0" err="1"/>
              <a:t>atributos</a:t>
            </a:r>
            <a:r>
              <a:rPr lang="en-US" b="1" dirty="0"/>
              <a:t>, </a:t>
            </a:r>
            <a:r>
              <a:rPr lang="en-US" b="1" dirty="0" err="1"/>
              <a:t>G</a:t>
            </a:r>
            <a:r>
              <a:rPr lang="en-US" b="1" dirty="0" err="1">
                <a:solidFill>
                  <a:srgbClr val="FFC000"/>
                </a:solidFill>
              </a:rPr>
              <a:t>ê</a:t>
            </a:r>
            <a:r>
              <a:rPr lang="en-US" b="1" dirty="0" err="1"/>
              <a:t>nesis</a:t>
            </a:r>
            <a:r>
              <a:rPr lang="en-US" b="1" dirty="0"/>
              <a:t> 1 </a:t>
            </a:r>
            <a:r>
              <a:rPr lang="en-US" b="1" dirty="0" err="1"/>
              <a:t>descreve</a:t>
            </a:r>
            <a:r>
              <a:rPr lang="en-US" b="1" dirty="0"/>
              <a:t> a </a:t>
            </a:r>
            <a:r>
              <a:rPr lang="en-US" b="1" u="sng" dirty="0"/>
              <a:t>Deus </a:t>
            </a:r>
            <a:r>
              <a:rPr lang="en-US" b="1" u="sng" dirty="0" err="1"/>
              <a:t>como</a:t>
            </a:r>
            <a:r>
              <a:rPr lang="en-US" b="1" u="sng" dirty="0"/>
              <a:t> o </a:t>
            </a:r>
            <a:r>
              <a:rPr lang="en-US" b="1" u="sng" dirty="0" err="1"/>
              <a:t>dono</a:t>
            </a:r>
            <a:r>
              <a:rPr lang="en-US" b="1" dirty="0"/>
              <a:t> de </a:t>
            </a:r>
            <a:r>
              <a:rPr lang="en-US" b="1" dirty="0" err="1"/>
              <a:t>sua</a:t>
            </a:r>
            <a:r>
              <a:rPr lang="en-US" b="1" dirty="0"/>
              <a:t> </a:t>
            </a:r>
            <a:r>
              <a:rPr lang="en-US" b="1" dirty="0" err="1"/>
              <a:t>própria</a:t>
            </a:r>
            <a:r>
              <a:rPr lang="en-US" b="1" dirty="0"/>
              <a:t> </a:t>
            </a:r>
            <a:r>
              <a:rPr lang="en-US" b="1" dirty="0" err="1"/>
              <a:t>criação</a:t>
            </a:r>
            <a:r>
              <a:rPr lang="en-US" b="1" dirty="0"/>
              <a:t>. (</a:t>
            </a:r>
            <a:r>
              <a:rPr lang="en-US" b="1" dirty="0" err="1"/>
              <a:t>G</a:t>
            </a:r>
            <a:r>
              <a:rPr lang="en-US" b="1" dirty="0" err="1">
                <a:solidFill>
                  <a:srgbClr val="FFC000"/>
                </a:solidFill>
              </a:rPr>
              <a:t>ê</a:t>
            </a:r>
            <a:r>
              <a:rPr lang="en-US" b="1" dirty="0" err="1"/>
              <a:t>n</a:t>
            </a:r>
            <a:r>
              <a:rPr lang="en-US" b="1" dirty="0"/>
              <a:t>. 1:14, 26,29)</a:t>
            </a:r>
          </a:p>
          <a:p>
            <a:r>
              <a:rPr lang="en-US" b="1" dirty="0"/>
              <a:t>Com a </a:t>
            </a:r>
            <a:r>
              <a:rPr lang="en-US" b="1" dirty="0" err="1"/>
              <a:t>singularidade</a:t>
            </a:r>
            <a:r>
              <a:rPr lang="en-US" b="1" dirty="0"/>
              <a:t> de Deus </a:t>
            </a:r>
            <a:r>
              <a:rPr lang="en-US" b="1" dirty="0" err="1"/>
              <a:t>sendo</a:t>
            </a:r>
            <a:r>
              <a:rPr lang="en-US" b="1" dirty="0"/>
              <a:t> “O” </a:t>
            </a:r>
            <a:r>
              <a:rPr lang="en-US" b="1" dirty="0" err="1"/>
              <a:t>Criador</a:t>
            </a:r>
            <a:r>
              <a:rPr lang="en-US" b="1" dirty="0"/>
              <a:t>, </a:t>
            </a:r>
            <a:r>
              <a:rPr lang="en-US" b="1" dirty="0" err="1"/>
              <a:t>vem</a:t>
            </a:r>
            <a:r>
              <a:rPr lang="en-US" b="1" dirty="0"/>
              <a:t> a </a:t>
            </a:r>
            <a:r>
              <a:rPr lang="en-US" b="1" dirty="0" err="1"/>
              <a:t>responsabilidade</a:t>
            </a:r>
            <a:r>
              <a:rPr lang="en-US" b="1" dirty="0"/>
              <a:t> de </a:t>
            </a:r>
            <a:r>
              <a:rPr lang="en-US" b="1" dirty="0" err="1"/>
              <a:t>Seus</a:t>
            </a:r>
            <a:r>
              <a:rPr lang="en-US" b="1" dirty="0"/>
              <a:t> </a:t>
            </a:r>
            <a:r>
              <a:rPr lang="en-US" b="1" dirty="0" err="1"/>
              <a:t>mordomos</a:t>
            </a:r>
            <a:r>
              <a:rPr lang="en-US" b="1" dirty="0"/>
              <a:t> </a:t>
            </a:r>
            <a:r>
              <a:rPr lang="en-US" b="1" dirty="0" err="1"/>
              <a:t>ou</a:t>
            </a:r>
            <a:r>
              <a:rPr lang="en-US" b="1" dirty="0"/>
              <a:t> </a:t>
            </a:r>
            <a:r>
              <a:rPr lang="en-US" b="1" dirty="0" err="1"/>
              <a:t>administradores</a:t>
            </a:r>
            <a:r>
              <a:rPr lang="en-US" b="1" dirty="0"/>
              <a:t>. (</a:t>
            </a:r>
            <a:r>
              <a:rPr lang="en-US" b="1" dirty="0" err="1"/>
              <a:t>G</a:t>
            </a:r>
            <a:r>
              <a:rPr lang="en-US" b="1" dirty="0" err="1">
                <a:solidFill>
                  <a:srgbClr val="FFC000"/>
                </a:solidFill>
              </a:rPr>
              <a:t>ê</a:t>
            </a:r>
            <a:r>
              <a:rPr lang="en-US" b="1" dirty="0" err="1"/>
              <a:t>n</a:t>
            </a:r>
            <a:r>
              <a:rPr lang="en-US" b="1" dirty="0"/>
              <a:t>. 1:26; 2:15)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Gênesis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b="1" dirty="0" err="1"/>
              <a:t>G</a:t>
            </a:r>
            <a:r>
              <a:rPr lang="en-US" b="1" dirty="0" err="1">
                <a:solidFill>
                  <a:srgbClr val="FFC000"/>
                </a:solidFill>
              </a:rPr>
              <a:t>ê</a:t>
            </a:r>
            <a:r>
              <a:rPr lang="en-US" b="1" dirty="0" err="1"/>
              <a:t>nesis</a:t>
            </a:r>
            <a:r>
              <a:rPr lang="en-US" b="1" dirty="0"/>
              <a:t> 2 </a:t>
            </a:r>
            <a:r>
              <a:rPr lang="en-US" b="1" dirty="0" err="1"/>
              <a:t>não</a:t>
            </a:r>
            <a:r>
              <a:rPr lang="en-US" b="1" dirty="0"/>
              <a:t> é um </a:t>
            </a:r>
            <a:r>
              <a:rPr lang="en-US" b="1" dirty="0" err="1"/>
              <a:t>segundo</a:t>
            </a:r>
            <a:r>
              <a:rPr lang="en-US" b="1" dirty="0"/>
              <a:t> </a:t>
            </a:r>
            <a:r>
              <a:rPr lang="en-US" b="1" dirty="0" err="1"/>
              <a:t>informe</a:t>
            </a:r>
            <a:r>
              <a:rPr lang="en-US" b="1" dirty="0"/>
              <a:t> </a:t>
            </a:r>
            <a:r>
              <a:rPr lang="en-US" b="1" dirty="0" err="1"/>
              <a:t>da</a:t>
            </a:r>
            <a:r>
              <a:rPr lang="en-US" b="1" dirty="0"/>
              <a:t> </a:t>
            </a:r>
            <a:r>
              <a:rPr lang="en-US" b="1" dirty="0" err="1"/>
              <a:t>Criação</a:t>
            </a:r>
            <a:r>
              <a:rPr lang="en-US" b="1" dirty="0"/>
              <a:t> </a:t>
            </a:r>
            <a:r>
              <a:rPr lang="en-US" b="1" dirty="0" err="1"/>
              <a:t>porém</a:t>
            </a:r>
            <a:r>
              <a:rPr lang="en-US" b="1" dirty="0"/>
              <a:t> </a:t>
            </a:r>
            <a:r>
              <a:rPr lang="en-US" b="1" dirty="0" err="1"/>
              <a:t>uma</a:t>
            </a:r>
            <a:r>
              <a:rPr lang="en-US" b="1" dirty="0"/>
              <a:t> boa </a:t>
            </a:r>
            <a:r>
              <a:rPr lang="en-US" b="1" dirty="0" err="1"/>
              <a:t>extenção</a:t>
            </a:r>
            <a:r>
              <a:rPr lang="en-US" b="1" dirty="0"/>
              <a:t> </a:t>
            </a:r>
            <a:r>
              <a:rPr lang="en-US" b="1" dirty="0" err="1"/>
              <a:t>teológica</a:t>
            </a:r>
            <a:r>
              <a:rPr lang="en-US" b="1" dirty="0"/>
              <a:t> e </a:t>
            </a:r>
            <a:r>
              <a:rPr lang="en-US" b="1" dirty="0" err="1"/>
              <a:t>histórica</a:t>
            </a:r>
            <a:r>
              <a:rPr lang="en-US" b="1" dirty="0"/>
              <a:t>.  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Gênesis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b="1" dirty="0"/>
              <a:t>O </a:t>
            </a:r>
            <a:r>
              <a:rPr lang="en-US" b="1" dirty="0" err="1"/>
              <a:t>capítulo</a:t>
            </a:r>
            <a:r>
              <a:rPr lang="en-US" b="1" dirty="0"/>
              <a:t> 2 </a:t>
            </a:r>
            <a:r>
              <a:rPr lang="en-US" b="1" dirty="0" err="1"/>
              <a:t>introduz</a:t>
            </a:r>
            <a:r>
              <a:rPr lang="en-US" b="1" dirty="0"/>
              <a:t> Deus com </a:t>
            </a:r>
            <a:r>
              <a:rPr lang="en-US" b="1" dirty="0" err="1"/>
              <a:t>uma</a:t>
            </a:r>
            <a:r>
              <a:rPr lang="en-US" b="1" dirty="0"/>
              <a:t>    nova </a:t>
            </a:r>
            <a:r>
              <a:rPr lang="en-US" b="1" dirty="0" err="1"/>
              <a:t>descrição</a:t>
            </a:r>
            <a:r>
              <a:rPr lang="en-US" b="1" dirty="0"/>
              <a:t>: </a:t>
            </a:r>
          </a:p>
          <a:p>
            <a:r>
              <a:rPr lang="en-US" b="1" dirty="0"/>
              <a:t>É </a:t>
            </a:r>
            <a:r>
              <a:rPr lang="en-US" b="1" dirty="0" err="1"/>
              <a:t>introduzido</a:t>
            </a:r>
            <a:r>
              <a:rPr lang="en-US" b="1" dirty="0"/>
              <a:t> </a:t>
            </a:r>
            <a:r>
              <a:rPr lang="en-US" b="1" dirty="0" err="1"/>
              <a:t>como</a:t>
            </a:r>
            <a:r>
              <a:rPr lang="en-US" b="1" dirty="0"/>
              <a:t> “SENHOR”- o Deus de </a:t>
            </a:r>
            <a:r>
              <a:rPr lang="en-US" b="1" dirty="0" err="1"/>
              <a:t>pacto</a:t>
            </a:r>
            <a:r>
              <a:rPr lang="en-US" b="1" dirty="0"/>
              <a:t>. (2.4)  </a:t>
            </a:r>
          </a:p>
          <a:p>
            <a:r>
              <a:rPr lang="en-US" b="1" dirty="0"/>
              <a:t>Este </a:t>
            </a:r>
            <a:r>
              <a:rPr lang="en-US" b="1" dirty="0" err="1"/>
              <a:t>nome</a:t>
            </a:r>
            <a:r>
              <a:rPr lang="en-US" b="1" dirty="0"/>
              <a:t> tem </a:t>
            </a:r>
            <a:r>
              <a:rPr lang="en-US" b="1" dirty="0" err="1"/>
              <a:t>conotação</a:t>
            </a:r>
            <a:r>
              <a:rPr lang="en-US" b="1" dirty="0"/>
              <a:t> de </a:t>
            </a:r>
            <a:r>
              <a:rPr lang="en-US" b="1" dirty="0" err="1"/>
              <a:t>relacionamento</a:t>
            </a:r>
            <a:r>
              <a:rPr lang="en-US" b="1" dirty="0"/>
              <a:t> - </a:t>
            </a:r>
            <a:r>
              <a:rPr lang="en-US" b="1" dirty="0" err="1"/>
              <a:t>uma</a:t>
            </a:r>
            <a:r>
              <a:rPr lang="en-US" b="1" dirty="0"/>
              <a:t> </a:t>
            </a:r>
            <a:r>
              <a:rPr lang="en-US" b="1" dirty="0" err="1"/>
              <a:t>mensagem</a:t>
            </a:r>
            <a:r>
              <a:rPr lang="en-US" b="1" dirty="0"/>
              <a:t>  </a:t>
            </a:r>
            <a:r>
              <a:rPr lang="en-US" b="1" dirty="0" err="1"/>
              <a:t>importante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G</a:t>
            </a:r>
            <a:r>
              <a:rPr lang="en-US" b="1" dirty="0" err="1">
                <a:solidFill>
                  <a:srgbClr val="FFC000"/>
                </a:solidFill>
              </a:rPr>
              <a:t>ê</a:t>
            </a:r>
            <a:r>
              <a:rPr lang="en-US" b="1" dirty="0" err="1"/>
              <a:t>nesis</a:t>
            </a:r>
            <a:r>
              <a:rPr lang="en-US" b="1" dirty="0"/>
              <a:t> 2 - 4.</a:t>
            </a:r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Gênesis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b="1" dirty="0" err="1"/>
              <a:t>Esta</a:t>
            </a:r>
            <a:r>
              <a:rPr lang="en-US" b="1" dirty="0"/>
              <a:t> </a:t>
            </a:r>
            <a:r>
              <a:rPr lang="en-US" b="1" dirty="0" err="1"/>
              <a:t>descrição</a:t>
            </a:r>
            <a:r>
              <a:rPr lang="en-US" b="1" dirty="0"/>
              <a:t> </a:t>
            </a:r>
            <a:r>
              <a:rPr lang="en-US" b="1" dirty="0" err="1"/>
              <a:t>reflete</a:t>
            </a:r>
            <a:r>
              <a:rPr lang="en-US" b="1" dirty="0"/>
              <a:t> o </a:t>
            </a:r>
            <a:r>
              <a:rPr lang="en-US" b="1" dirty="0" err="1"/>
              <a:t>desejo</a:t>
            </a:r>
            <a:r>
              <a:rPr lang="en-US" b="1" dirty="0"/>
              <a:t> de </a:t>
            </a:r>
            <a:r>
              <a:rPr lang="en-US" b="1" dirty="0" err="1"/>
              <a:t>entrar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uma</a:t>
            </a:r>
            <a:r>
              <a:rPr lang="en-US" b="1" dirty="0"/>
              <a:t> </a:t>
            </a:r>
            <a:r>
              <a:rPr lang="en-US" b="1" dirty="0" err="1"/>
              <a:t>amizade</a:t>
            </a:r>
            <a:r>
              <a:rPr lang="en-US" b="1" dirty="0"/>
              <a:t> </a:t>
            </a:r>
            <a:r>
              <a:rPr lang="en-US" b="1" dirty="0" err="1"/>
              <a:t>sem</a:t>
            </a:r>
            <a:r>
              <a:rPr lang="en-US" b="1" dirty="0"/>
              <a:t> </a:t>
            </a:r>
            <a:r>
              <a:rPr lang="en-US" b="1" dirty="0" err="1"/>
              <a:t>fim</a:t>
            </a:r>
            <a:r>
              <a:rPr lang="en-US" b="1" dirty="0"/>
              <a:t> com a </a:t>
            </a:r>
            <a:r>
              <a:rPr lang="en-US" b="1" dirty="0" err="1"/>
              <a:t>humanidade</a:t>
            </a:r>
            <a:r>
              <a:rPr lang="en-US" b="1" dirty="0"/>
              <a:t>.</a:t>
            </a:r>
          </a:p>
          <a:p>
            <a:r>
              <a:rPr lang="en-US" b="1" dirty="0"/>
              <a:t>ELE é o </a:t>
            </a:r>
            <a:r>
              <a:rPr lang="en-US" b="1" dirty="0" err="1"/>
              <a:t>verdadeiro</a:t>
            </a:r>
            <a:r>
              <a:rPr lang="en-US" b="1" dirty="0"/>
              <a:t> “</a:t>
            </a:r>
            <a:r>
              <a:rPr lang="en-US" b="1" dirty="0" err="1"/>
              <a:t>Guarda</a:t>
            </a:r>
            <a:r>
              <a:rPr lang="en-US" b="1" dirty="0"/>
              <a:t> </a:t>
            </a:r>
            <a:r>
              <a:rPr lang="en-US" b="1" dirty="0" err="1"/>
              <a:t>Promessas</a:t>
            </a:r>
            <a:r>
              <a:rPr lang="en-US" b="1" dirty="0"/>
              <a:t>”</a:t>
            </a:r>
          </a:p>
          <a:p>
            <a:r>
              <a:rPr lang="en-US" b="1" dirty="0" err="1"/>
              <a:t>Neste</a:t>
            </a:r>
            <a:r>
              <a:rPr lang="en-US" b="1" dirty="0"/>
              <a:t> </a:t>
            </a:r>
            <a:r>
              <a:rPr lang="en-US" b="1" dirty="0" err="1"/>
              <a:t>capítulo</a:t>
            </a:r>
            <a:r>
              <a:rPr lang="en-US" b="1" dirty="0"/>
              <a:t> Deus é </a:t>
            </a:r>
            <a:r>
              <a:rPr lang="en-US" b="1" dirty="0" err="1"/>
              <a:t>apresentado</a:t>
            </a:r>
            <a:r>
              <a:rPr lang="en-US" b="1" dirty="0"/>
              <a:t> </a:t>
            </a:r>
            <a:r>
              <a:rPr lang="en-US" b="1" dirty="0" err="1"/>
              <a:t>como</a:t>
            </a:r>
            <a:r>
              <a:rPr lang="en-US" b="1" dirty="0"/>
              <a:t> o </a:t>
            </a:r>
            <a:r>
              <a:rPr lang="en-US" b="1" dirty="0" err="1"/>
              <a:t>Provedor</a:t>
            </a:r>
            <a:r>
              <a:rPr lang="en-US" b="1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Gênesis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G</a:t>
            </a:r>
            <a:r>
              <a:rPr lang="en-US" b="1" dirty="0" err="1">
                <a:solidFill>
                  <a:srgbClr val="FFC000"/>
                </a:solidFill>
              </a:rPr>
              <a:t>ê</a:t>
            </a:r>
            <a:r>
              <a:rPr lang="en-US" b="1" dirty="0" err="1"/>
              <a:t>nesis</a:t>
            </a:r>
            <a:r>
              <a:rPr lang="en-US" b="1" dirty="0"/>
              <a:t> 3 </a:t>
            </a:r>
            <a:r>
              <a:rPr lang="en-US" b="1" dirty="0" err="1"/>
              <a:t>nos</a:t>
            </a:r>
            <a:r>
              <a:rPr lang="en-US" b="1" dirty="0"/>
              <a:t> </a:t>
            </a:r>
            <a:r>
              <a:rPr lang="en-US" b="1" dirty="0" err="1"/>
              <a:t>introduz</a:t>
            </a:r>
            <a:r>
              <a:rPr lang="en-US" b="1" dirty="0"/>
              <a:t> a “</a:t>
            </a:r>
            <a:r>
              <a:rPr lang="en-US" b="1" dirty="0" err="1"/>
              <a:t>Caída</a:t>
            </a:r>
            <a:r>
              <a:rPr lang="en-US" b="1" dirty="0"/>
              <a:t> do </a:t>
            </a:r>
            <a:r>
              <a:rPr lang="en-US" b="1" dirty="0" err="1"/>
              <a:t>Homem</a:t>
            </a:r>
            <a:r>
              <a:rPr lang="en-US" b="1" dirty="0"/>
              <a:t>”.</a:t>
            </a:r>
          </a:p>
          <a:p>
            <a:r>
              <a:rPr lang="en-US" b="1" dirty="0"/>
              <a:t>Um </a:t>
            </a:r>
            <a:r>
              <a:rPr lang="en-US" b="1" dirty="0" err="1"/>
              <a:t>mordomo</a:t>
            </a:r>
            <a:r>
              <a:rPr lang="en-US" b="1" dirty="0"/>
              <a:t> </a:t>
            </a:r>
            <a:r>
              <a:rPr lang="en-US" b="1" dirty="0" err="1"/>
              <a:t>não</a:t>
            </a:r>
            <a:r>
              <a:rPr lang="en-US" b="1" dirty="0"/>
              <a:t> é “</a:t>
            </a:r>
            <a:r>
              <a:rPr lang="en-US" b="1" dirty="0" err="1"/>
              <a:t>dono</a:t>
            </a:r>
            <a:r>
              <a:rPr lang="en-US" b="1" dirty="0"/>
              <a:t>”  </a:t>
            </a:r>
            <a:r>
              <a:rPr lang="en-US" b="1" dirty="0" err="1"/>
              <a:t>porém</a:t>
            </a:r>
            <a:r>
              <a:rPr lang="en-US" b="1" dirty="0"/>
              <a:t> um </a:t>
            </a:r>
            <a:r>
              <a:rPr lang="en-US" b="1" dirty="0" err="1"/>
              <a:t>administrador</a:t>
            </a:r>
            <a:r>
              <a:rPr lang="en-US" b="1" dirty="0"/>
              <a:t>.  </a:t>
            </a:r>
          </a:p>
          <a:p>
            <a:pPr lvl="1"/>
            <a:r>
              <a:rPr lang="en-US" b="1" u="sng" dirty="0"/>
              <a:t>Com </a:t>
            </a:r>
            <a:r>
              <a:rPr lang="en-US" b="1" u="sng" dirty="0" err="1"/>
              <a:t>este</a:t>
            </a:r>
            <a:r>
              <a:rPr lang="en-US" b="1" u="sng" dirty="0"/>
              <a:t> </a:t>
            </a:r>
            <a:r>
              <a:rPr lang="en-US" b="1" u="sng" dirty="0" err="1"/>
              <a:t>título</a:t>
            </a:r>
            <a:r>
              <a:rPr lang="en-US" b="1" u="sng" dirty="0"/>
              <a:t> </a:t>
            </a:r>
            <a:r>
              <a:rPr lang="en-US" b="1" u="sng" dirty="0" err="1"/>
              <a:t>vem</a:t>
            </a:r>
            <a:r>
              <a:rPr lang="en-US" b="1" u="sng" dirty="0"/>
              <a:t> </a:t>
            </a:r>
            <a:r>
              <a:rPr lang="en-US" b="1" u="sng" dirty="0" err="1"/>
              <a:t>limites</a:t>
            </a:r>
            <a:r>
              <a:rPr lang="en-US" b="1" u="sng" dirty="0"/>
              <a:t>. </a:t>
            </a:r>
            <a:r>
              <a:rPr lang="en-US" b="1" dirty="0"/>
              <a:t>(</a:t>
            </a:r>
            <a:r>
              <a:rPr lang="en-US" b="1" dirty="0" err="1"/>
              <a:t>G</a:t>
            </a:r>
            <a:r>
              <a:rPr lang="en-US" b="1" dirty="0" err="1">
                <a:solidFill>
                  <a:srgbClr val="FFC000"/>
                </a:solidFill>
              </a:rPr>
              <a:t>ê</a:t>
            </a:r>
            <a:r>
              <a:rPr lang="en-US" b="1" dirty="0" err="1"/>
              <a:t>n</a:t>
            </a:r>
            <a:r>
              <a:rPr lang="en-US" b="1" dirty="0"/>
              <a:t>. 2:15-17)</a:t>
            </a:r>
          </a:p>
          <a:p>
            <a:r>
              <a:rPr lang="en-US" b="1" dirty="0"/>
              <a:t>A </a:t>
            </a:r>
            <a:r>
              <a:rPr lang="en-US" b="1" dirty="0" err="1"/>
              <a:t>raíz</a:t>
            </a:r>
            <a:r>
              <a:rPr lang="en-US" b="1" dirty="0"/>
              <a:t> </a:t>
            </a:r>
            <a:r>
              <a:rPr lang="en-US" b="1" dirty="0" err="1"/>
              <a:t>para</a:t>
            </a:r>
            <a:r>
              <a:rPr lang="en-US" b="1" dirty="0"/>
              <a:t> </a:t>
            </a:r>
            <a:r>
              <a:rPr lang="en-US" b="1" dirty="0" err="1"/>
              <a:t>toda</a:t>
            </a:r>
            <a:r>
              <a:rPr lang="en-US" b="1" dirty="0"/>
              <a:t> </a:t>
            </a:r>
            <a:r>
              <a:rPr lang="en-US" b="1" dirty="0" err="1"/>
              <a:t>alegría</a:t>
            </a:r>
            <a:r>
              <a:rPr lang="en-US" b="1" dirty="0"/>
              <a:t> </a:t>
            </a:r>
            <a:r>
              <a:rPr lang="en-US" b="1" dirty="0" err="1"/>
              <a:t>verdadeira</a:t>
            </a:r>
            <a:r>
              <a:rPr lang="en-US" b="1" dirty="0"/>
              <a:t> e </a:t>
            </a:r>
            <a:r>
              <a:rPr lang="en-US" b="1" dirty="0" err="1"/>
              <a:t>todo</a:t>
            </a:r>
            <a:r>
              <a:rPr lang="en-US" b="1" dirty="0"/>
              <a:t> </a:t>
            </a:r>
            <a:r>
              <a:rPr lang="en-US" b="1" dirty="0" err="1"/>
              <a:t>pecado</a:t>
            </a:r>
            <a:r>
              <a:rPr lang="en-US" b="1" dirty="0"/>
              <a:t> </a:t>
            </a:r>
            <a:r>
              <a:rPr lang="en-US" b="1" dirty="0" err="1"/>
              <a:t>está</a:t>
            </a:r>
            <a:r>
              <a:rPr lang="en-US" b="1" dirty="0"/>
              <a:t> </a:t>
            </a:r>
            <a:r>
              <a:rPr lang="en-US" b="1" dirty="0" err="1"/>
              <a:t>involto</a:t>
            </a:r>
            <a:r>
              <a:rPr lang="en-US" b="1" dirty="0"/>
              <a:t> com o </a:t>
            </a:r>
            <a:r>
              <a:rPr lang="en-US" b="1" dirty="0" err="1"/>
              <a:t>tema</a:t>
            </a:r>
            <a:r>
              <a:rPr lang="en-US" b="1" dirty="0"/>
              <a:t> de </a:t>
            </a:r>
            <a:r>
              <a:rPr lang="en-US" b="1" dirty="0" err="1"/>
              <a:t>mordomos</a:t>
            </a:r>
            <a:r>
              <a:rPr lang="en-US" b="1" dirty="0"/>
              <a:t> (</a:t>
            </a:r>
            <a:r>
              <a:rPr lang="en-US" b="1" dirty="0" err="1"/>
              <a:t>ou</a:t>
            </a:r>
            <a:r>
              <a:rPr lang="en-US" b="1" dirty="0"/>
              <a:t> </a:t>
            </a:r>
            <a:r>
              <a:rPr lang="en-US" b="1" dirty="0" err="1"/>
              <a:t>administradores</a:t>
            </a:r>
            <a:r>
              <a:rPr lang="en-US" b="1" dirty="0"/>
              <a:t>) vs. </a:t>
            </a:r>
            <a:r>
              <a:rPr lang="en-US" b="1" dirty="0" err="1"/>
              <a:t>donos</a:t>
            </a:r>
            <a:r>
              <a:rPr lang="en-US" b="1" dirty="0"/>
              <a:t>.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562600"/>
          </a:xfrm>
          <a:solidFill>
            <a:srgbClr val="002060"/>
          </a:solidFill>
          <a:ln>
            <a:solidFill>
              <a:schemeClr val="accent1">
                <a:lumMod val="90000"/>
                <a:lumOff val="1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>
                <a:solidFill>
                  <a:srgbClr val="FFC000"/>
                </a:solidFill>
              </a:rPr>
              <a:t>Mordomia</a:t>
            </a:r>
            <a:r>
              <a:rPr lang="en-US" b="1" dirty="0">
                <a:solidFill>
                  <a:srgbClr val="FFC000"/>
                </a:solidFill>
              </a:rPr>
              <a:t> é </a:t>
            </a:r>
            <a:r>
              <a:rPr lang="en-US" b="1" dirty="0" err="1">
                <a:solidFill>
                  <a:srgbClr val="FFC000"/>
                </a:solidFill>
              </a:rPr>
              <a:t>outra</a:t>
            </a:r>
            <a:r>
              <a:rPr lang="en-US" b="1" dirty="0">
                <a:solidFill>
                  <a:srgbClr val="FFC000"/>
                </a:solidFill>
              </a:rPr>
              <a:t>  </a:t>
            </a:r>
            <a:r>
              <a:rPr lang="en-US" b="1" dirty="0" err="1">
                <a:solidFill>
                  <a:srgbClr val="FFC000"/>
                </a:solidFill>
              </a:rPr>
              <a:t>palavra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para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administração</a:t>
            </a:r>
            <a:r>
              <a:rPr lang="en-US" b="1" dirty="0">
                <a:solidFill>
                  <a:srgbClr val="FFC000"/>
                </a:solidFill>
              </a:rPr>
              <a:t> do </a:t>
            </a:r>
            <a:r>
              <a:rPr lang="en-US" b="1" dirty="0" err="1">
                <a:solidFill>
                  <a:srgbClr val="FFC000"/>
                </a:solidFill>
              </a:rPr>
              <a:t>dinhero</a:t>
            </a:r>
            <a:r>
              <a:rPr lang="en-US" b="1" dirty="0">
                <a:solidFill>
                  <a:srgbClr val="FFC000"/>
                </a:solidFill>
              </a:rPr>
              <a:t>.   </a:t>
            </a:r>
            <a:r>
              <a:rPr lang="en-US" b="1" dirty="0" err="1">
                <a:solidFill>
                  <a:srgbClr val="FFC000"/>
                </a:solidFill>
              </a:rPr>
              <a:t>Verdadeiro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ou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Falso</a:t>
            </a:r>
            <a:r>
              <a:rPr lang="en-US" b="1" i="1" dirty="0">
                <a:solidFill>
                  <a:srgbClr val="FFC00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FFC000"/>
                </a:solidFill>
              </a:rPr>
              <a:t>A </a:t>
            </a:r>
            <a:r>
              <a:rPr lang="en-US" b="1" dirty="0" err="1">
                <a:solidFill>
                  <a:srgbClr val="FFC000"/>
                </a:solidFill>
              </a:rPr>
              <a:t>primeira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pergunta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que</a:t>
            </a:r>
            <a:r>
              <a:rPr lang="en-US" b="1" dirty="0">
                <a:solidFill>
                  <a:srgbClr val="FFC000"/>
                </a:solidFill>
              </a:rPr>
              <a:t> um </a:t>
            </a:r>
            <a:r>
              <a:rPr lang="en-US" b="1" dirty="0" err="1">
                <a:solidFill>
                  <a:srgbClr val="FFC000"/>
                </a:solidFill>
              </a:rPr>
              <a:t>mordomo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bíblico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faz</a:t>
            </a:r>
            <a:r>
              <a:rPr lang="en-US" b="1" dirty="0">
                <a:solidFill>
                  <a:srgbClr val="FFC000"/>
                </a:solidFill>
              </a:rPr>
              <a:t> é: “</a:t>
            </a:r>
            <a:r>
              <a:rPr lang="en-US" b="1" dirty="0" err="1">
                <a:solidFill>
                  <a:srgbClr val="FFC000"/>
                </a:solidFill>
              </a:rPr>
              <a:t>Que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devemos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fazer</a:t>
            </a:r>
            <a:r>
              <a:rPr lang="en-US" b="1" dirty="0">
                <a:solidFill>
                  <a:srgbClr val="FFC000"/>
                </a:solidFill>
              </a:rPr>
              <a:t>?” </a:t>
            </a:r>
            <a:r>
              <a:rPr lang="en-US" b="1" i="1" dirty="0" err="1">
                <a:solidFill>
                  <a:srgbClr val="FFC000"/>
                </a:solidFill>
              </a:rPr>
              <a:t>Verdadeiro</a:t>
            </a:r>
            <a:r>
              <a:rPr lang="en-US" b="1" i="1" dirty="0">
                <a:solidFill>
                  <a:srgbClr val="FFC000"/>
                </a:solidFill>
              </a:rPr>
              <a:t> </a:t>
            </a:r>
            <a:r>
              <a:rPr lang="en-US" b="1" i="1" dirty="0" err="1">
                <a:solidFill>
                  <a:srgbClr val="FFC000"/>
                </a:solidFill>
              </a:rPr>
              <a:t>ou</a:t>
            </a:r>
            <a:r>
              <a:rPr lang="en-US" b="1" i="1" dirty="0">
                <a:solidFill>
                  <a:srgbClr val="FFC000"/>
                </a:solidFill>
              </a:rPr>
              <a:t> </a:t>
            </a:r>
            <a:r>
              <a:rPr lang="en-US" b="1" i="1" dirty="0" err="1">
                <a:solidFill>
                  <a:srgbClr val="FFC000"/>
                </a:solidFill>
              </a:rPr>
              <a:t>Falso</a:t>
            </a:r>
            <a:r>
              <a:rPr lang="en-US" b="1" i="1" dirty="0">
                <a:solidFill>
                  <a:srgbClr val="FFC00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>
                <a:solidFill>
                  <a:srgbClr val="FFC000"/>
                </a:solidFill>
              </a:rPr>
              <a:t>Gênesis</a:t>
            </a:r>
            <a:r>
              <a:rPr lang="en-US" b="1" dirty="0">
                <a:solidFill>
                  <a:srgbClr val="FFC000"/>
                </a:solidFill>
              </a:rPr>
              <a:t> 1 é </a:t>
            </a:r>
            <a:r>
              <a:rPr lang="en-US" b="1" dirty="0" err="1">
                <a:solidFill>
                  <a:srgbClr val="FFC000"/>
                </a:solidFill>
              </a:rPr>
              <a:t>primeiramente</a:t>
            </a:r>
            <a:r>
              <a:rPr lang="en-US" b="1" dirty="0">
                <a:solidFill>
                  <a:srgbClr val="FFC000"/>
                </a:solidFill>
              </a:rPr>
              <a:t> um </a:t>
            </a:r>
            <a:r>
              <a:rPr lang="en-US" b="1" dirty="0" err="1">
                <a:solidFill>
                  <a:srgbClr val="FFC000"/>
                </a:solidFill>
              </a:rPr>
              <a:t>contexto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científico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pelos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acontecimentos</a:t>
            </a:r>
            <a:r>
              <a:rPr lang="en-US" b="1" dirty="0">
                <a:solidFill>
                  <a:srgbClr val="FFC000"/>
                </a:solidFill>
              </a:rPr>
              <a:t> do </a:t>
            </a:r>
            <a:r>
              <a:rPr lang="en-US" b="1" dirty="0" err="1">
                <a:solidFill>
                  <a:srgbClr val="FFC000"/>
                </a:solidFill>
              </a:rPr>
              <a:t>princípio</a:t>
            </a:r>
            <a:r>
              <a:rPr lang="en-US" b="1" dirty="0">
                <a:solidFill>
                  <a:srgbClr val="FFC000"/>
                </a:solidFill>
              </a:rPr>
              <a:t> do </a:t>
            </a:r>
            <a:r>
              <a:rPr lang="en-US" b="1" dirty="0" err="1">
                <a:solidFill>
                  <a:srgbClr val="FFC000"/>
                </a:solidFill>
              </a:rPr>
              <a:t>mundo</a:t>
            </a:r>
            <a:r>
              <a:rPr lang="en-US" b="1" dirty="0">
                <a:solidFill>
                  <a:srgbClr val="FFC000"/>
                </a:solidFill>
              </a:rPr>
              <a:t>?  </a:t>
            </a:r>
            <a:r>
              <a:rPr lang="en-US" b="1" dirty="0" err="1">
                <a:solidFill>
                  <a:srgbClr val="FFC000"/>
                </a:solidFill>
              </a:rPr>
              <a:t>Falso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ou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Verdadeiro</a:t>
            </a:r>
            <a:r>
              <a:rPr lang="en-US" b="1" dirty="0">
                <a:solidFill>
                  <a:srgbClr val="FFC000"/>
                </a:solidFill>
              </a:rPr>
              <a:t>.</a:t>
            </a:r>
            <a:endParaRPr lang="en-US" b="1" i="1" dirty="0">
              <a:solidFill>
                <a:srgbClr val="FFC000"/>
              </a:solidFill>
            </a:endParaRPr>
          </a:p>
          <a:p>
            <a:pPr marL="514350" indent="-514350">
              <a:buNone/>
            </a:pP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Início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Mordomia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endParaRPr lang="en-US" dirty="0"/>
          </a:p>
          <a:p>
            <a:r>
              <a:rPr lang="es-ES" b="1" dirty="0"/>
              <a:t>15. </a:t>
            </a:r>
            <a:r>
              <a:rPr lang="es-ES" b="1" dirty="0" err="1"/>
              <a:t>Tomou</a:t>
            </a:r>
            <a:r>
              <a:rPr lang="es-ES" b="1" dirty="0"/>
              <a:t>,  </a:t>
            </a:r>
            <a:r>
              <a:rPr lang="es-ES" b="1" dirty="0" err="1"/>
              <a:t>pois</a:t>
            </a:r>
            <a:r>
              <a:rPr lang="es-ES" b="1" dirty="0"/>
              <a:t>,  o </a:t>
            </a:r>
            <a:r>
              <a:rPr lang="es-ES" b="1" dirty="0" err="1"/>
              <a:t>Senhor</a:t>
            </a:r>
            <a:r>
              <a:rPr lang="es-ES" b="1" dirty="0"/>
              <a:t> Deus </a:t>
            </a:r>
            <a:r>
              <a:rPr lang="es-ES" b="1" dirty="0" err="1"/>
              <a:t>ao</a:t>
            </a:r>
            <a:r>
              <a:rPr lang="es-ES" b="1" dirty="0"/>
              <a:t> </a:t>
            </a:r>
            <a:r>
              <a:rPr lang="es-ES" b="1" dirty="0" err="1"/>
              <a:t>homem</a:t>
            </a:r>
            <a:r>
              <a:rPr lang="es-ES" b="1" dirty="0"/>
              <a:t> e o </a:t>
            </a:r>
            <a:r>
              <a:rPr lang="es-ES" b="1" dirty="0" err="1"/>
              <a:t>colocou</a:t>
            </a:r>
            <a:r>
              <a:rPr lang="es-ES" b="1" dirty="0"/>
              <a:t> no </a:t>
            </a:r>
            <a:r>
              <a:rPr lang="es-ES" b="1" dirty="0" err="1"/>
              <a:t>jardim</a:t>
            </a:r>
            <a:r>
              <a:rPr lang="es-ES" b="1" dirty="0"/>
              <a:t> do Edén,  para o cultivar e o guardar.</a:t>
            </a:r>
            <a:r>
              <a:rPr lang="es-ES" b="1" baseline="30000" dirty="0"/>
              <a:t>[14]</a:t>
            </a:r>
            <a:endParaRPr lang="es-ES" b="1" dirty="0"/>
          </a:p>
          <a:p>
            <a:r>
              <a:rPr lang="es-ES" b="1" dirty="0"/>
              <a:t>16  E o </a:t>
            </a:r>
            <a:r>
              <a:rPr lang="es-ES" b="1" dirty="0" err="1"/>
              <a:t>Senhor</a:t>
            </a:r>
            <a:r>
              <a:rPr lang="es-ES" b="1" dirty="0"/>
              <a:t> Deus </a:t>
            </a:r>
            <a:r>
              <a:rPr lang="es-ES" b="1" dirty="0" err="1"/>
              <a:t>lhe</a:t>
            </a:r>
            <a:r>
              <a:rPr lang="es-ES" b="1" dirty="0"/>
              <a:t> </a:t>
            </a:r>
            <a:r>
              <a:rPr lang="es-ES" b="1" dirty="0" err="1"/>
              <a:t>deu</a:t>
            </a:r>
            <a:r>
              <a:rPr lang="es-ES" b="1" dirty="0"/>
              <a:t> esta </a:t>
            </a:r>
            <a:r>
              <a:rPr lang="es-ES" b="1" dirty="0" err="1"/>
              <a:t>ordem</a:t>
            </a:r>
            <a:r>
              <a:rPr lang="es-ES" b="1" dirty="0"/>
              <a:t>: De toda </a:t>
            </a:r>
            <a:r>
              <a:rPr lang="es-ES" b="1" dirty="0" err="1"/>
              <a:t>árvore</a:t>
            </a:r>
            <a:r>
              <a:rPr lang="es-ES" b="1" dirty="0"/>
              <a:t> do </a:t>
            </a:r>
            <a:r>
              <a:rPr lang="es-ES" b="1" dirty="0" err="1"/>
              <a:t>jardim</a:t>
            </a:r>
            <a:r>
              <a:rPr lang="es-ES" b="1" dirty="0"/>
              <a:t> comerás </a:t>
            </a:r>
            <a:r>
              <a:rPr lang="es-ES" b="1" dirty="0" err="1"/>
              <a:t>livremente</a:t>
            </a:r>
            <a:r>
              <a:rPr lang="es-ES" b="1" dirty="0"/>
              <a:t>;</a:t>
            </a:r>
          </a:p>
          <a:p>
            <a:r>
              <a:rPr lang="es-ES" b="1" dirty="0"/>
              <a:t>17  mas da </a:t>
            </a:r>
            <a:r>
              <a:rPr lang="es-ES" b="1" dirty="0" err="1"/>
              <a:t>árvore</a:t>
            </a:r>
            <a:r>
              <a:rPr lang="es-ES" b="1" dirty="0"/>
              <a:t> do </a:t>
            </a:r>
            <a:r>
              <a:rPr lang="es-ES" b="1" dirty="0" err="1"/>
              <a:t>conhecimento</a:t>
            </a:r>
            <a:r>
              <a:rPr lang="es-ES" b="1" dirty="0"/>
              <a:t>  do </a:t>
            </a:r>
            <a:r>
              <a:rPr lang="es-ES" b="1" dirty="0" err="1"/>
              <a:t>bem</a:t>
            </a:r>
            <a:r>
              <a:rPr lang="es-ES" b="1" dirty="0"/>
              <a:t> e do mal </a:t>
            </a:r>
            <a:r>
              <a:rPr lang="es-ES" b="1" dirty="0" err="1"/>
              <a:t>não</a:t>
            </a:r>
            <a:r>
              <a:rPr lang="es-ES" b="1" dirty="0"/>
              <a:t> comerás, porque, no día que dela </a:t>
            </a:r>
            <a:r>
              <a:rPr lang="es-ES" b="1" dirty="0" err="1"/>
              <a:t>comeres</a:t>
            </a:r>
            <a:r>
              <a:rPr lang="es-ES" b="1" dirty="0"/>
              <a:t>,  </a:t>
            </a:r>
            <a:r>
              <a:rPr lang="es-ES" b="1" dirty="0" err="1"/>
              <a:t>certamente</a:t>
            </a:r>
            <a:r>
              <a:rPr lang="es-ES" b="1" dirty="0"/>
              <a:t> </a:t>
            </a:r>
            <a:r>
              <a:rPr lang="es-ES" b="1" dirty="0" err="1"/>
              <a:t>morrerás</a:t>
            </a:r>
            <a:r>
              <a:rPr lang="es-ES" b="1" dirty="0"/>
              <a:t>".</a:t>
            </a:r>
            <a:r>
              <a:rPr lang="en-US" b="1" i="1" dirty="0"/>
              <a:t> </a:t>
            </a:r>
            <a:r>
              <a:rPr lang="en-US" b="1" dirty="0" err="1"/>
              <a:t>G</a:t>
            </a:r>
            <a:r>
              <a:rPr lang="en-US" b="1" dirty="0" err="1">
                <a:solidFill>
                  <a:srgbClr val="FFC000"/>
                </a:solidFill>
              </a:rPr>
              <a:t>ê</a:t>
            </a:r>
            <a:r>
              <a:rPr lang="en-US" b="1" dirty="0" err="1"/>
              <a:t>n</a:t>
            </a:r>
            <a:r>
              <a:rPr lang="en-US" b="1" dirty="0"/>
              <a:t>. 2:15-17 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Gênesis</a:t>
            </a:r>
            <a:r>
              <a:rPr lang="en-US" dirty="0"/>
              <a:t> 3 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b="1" dirty="0" err="1"/>
              <a:t>Depois</a:t>
            </a:r>
            <a:r>
              <a:rPr lang="en-US" b="1" dirty="0"/>
              <a:t> </a:t>
            </a:r>
            <a:r>
              <a:rPr lang="en-US" b="1" dirty="0" err="1"/>
              <a:t>da</a:t>
            </a:r>
            <a:r>
              <a:rPr lang="en-US" b="1" dirty="0"/>
              <a:t> </a:t>
            </a:r>
            <a:r>
              <a:rPr lang="en-US" b="1" dirty="0" err="1"/>
              <a:t>caída</a:t>
            </a:r>
            <a:r>
              <a:rPr lang="en-US" b="1" dirty="0"/>
              <a:t>, Deus fez </a:t>
            </a:r>
            <a:r>
              <a:rPr lang="en-US" b="1" dirty="0" err="1"/>
              <a:t>duas</a:t>
            </a:r>
            <a:r>
              <a:rPr lang="en-US" b="1" dirty="0"/>
              <a:t> </a:t>
            </a:r>
            <a:r>
              <a:rPr lang="en-US" b="1" dirty="0" err="1"/>
              <a:t>perguntas</a:t>
            </a:r>
            <a:r>
              <a:rPr lang="en-US" b="1" dirty="0"/>
              <a:t> </a:t>
            </a:r>
            <a:r>
              <a:rPr lang="en-US" b="1" dirty="0" err="1"/>
              <a:t>que</a:t>
            </a:r>
            <a:r>
              <a:rPr lang="en-US" b="1" dirty="0"/>
              <a:t> tem </a:t>
            </a:r>
            <a:r>
              <a:rPr lang="en-US" b="1" dirty="0" err="1"/>
              <a:t>sido</a:t>
            </a:r>
            <a:r>
              <a:rPr lang="en-US" b="1" dirty="0"/>
              <a:t> </a:t>
            </a:r>
            <a:r>
              <a:rPr lang="en-US" b="1" dirty="0" err="1"/>
              <a:t>feitas</a:t>
            </a:r>
            <a:r>
              <a:rPr lang="en-US" b="1" dirty="0"/>
              <a:t>  a  </a:t>
            </a:r>
            <a:r>
              <a:rPr lang="en-US" b="1" dirty="0" err="1"/>
              <a:t>humanidade</a:t>
            </a:r>
            <a:r>
              <a:rPr lang="en-US" b="1" dirty="0"/>
              <a:t> </a:t>
            </a:r>
            <a:r>
              <a:rPr lang="en-US" b="1" dirty="0" err="1"/>
              <a:t>através</a:t>
            </a:r>
            <a:r>
              <a:rPr lang="en-US" b="1" dirty="0"/>
              <a:t> </a:t>
            </a:r>
            <a:r>
              <a:rPr lang="en-US" b="1" dirty="0" err="1"/>
              <a:t>da</a:t>
            </a:r>
            <a:r>
              <a:rPr lang="en-US" b="1" dirty="0"/>
              <a:t> </a:t>
            </a:r>
            <a:r>
              <a:rPr lang="en-US" b="1" dirty="0" err="1"/>
              <a:t>história</a:t>
            </a:r>
            <a:r>
              <a:rPr lang="en-US" b="1" dirty="0"/>
              <a:t> e </a:t>
            </a:r>
            <a:r>
              <a:rPr lang="en-US" b="1" dirty="0" err="1"/>
              <a:t>nos</a:t>
            </a:r>
            <a:r>
              <a:rPr lang="en-US" b="1" dirty="0"/>
              <a:t> </a:t>
            </a:r>
            <a:r>
              <a:rPr lang="en-US" b="1" dirty="0" err="1"/>
              <a:t>são</a:t>
            </a:r>
            <a:r>
              <a:rPr lang="en-US" b="1" dirty="0"/>
              <a:t> </a:t>
            </a:r>
            <a:r>
              <a:rPr lang="en-US" b="1" dirty="0" err="1"/>
              <a:t>feitas</a:t>
            </a:r>
            <a:r>
              <a:rPr lang="en-US" b="1" dirty="0"/>
              <a:t> </a:t>
            </a:r>
            <a:r>
              <a:rPr lang="en-US" b="1" dirty="0" err="1"/>
              <a:t>hoje</a:t>
            </a:r>
            <a:r>
              <a:rPr lang="en-US" b="1" dirty="0"/>
              <a:t>.</a:t>
            </a:r>
          </a:p>
          <a:p>
            <a:r>
              <a:rPr lang="en-US" b="1" dirty="0" err="1"/>
              <a:t>Estas</a:t>
            </a:r>
            <a:r>
              <a:rPr lang="en-US" b="1" dirty="0"/>
              <a:t> </a:t>
            </a:r>
            <a:r>
              <a:rPr lang="en-US" b="1" dirty="0" err="1"/>
              <a:t>duas</a:t>
            </a:r>
            <a:r>
              <a:rPr lang="en-US" b="1" dirty="0"/>
              <a:t> </a:t>
            </a:r>
            <a:r>
              <a:rPr lang="en-US" b="1" dirty="0" err="1"/>
              <a:t>perguntas</a:t>
            </a:r>
            <a:r>
              <a:rPr lang="en-US" b="1" dirty="0"/>
              <a:t> </a:t>
            </a:r>
            <a:r>
              <a:rPr lang="en-US" b="1" dirty="0" err="1"/>
              <a:t>são</a:t>
            </a:r>
            <a:r>
              <a:rPr lang="en-US" b="1" dirty="0"/>
              <a:t> o </a:t>
            </a:r>
            <a:r>
              <a:rPr lang="en-US" b="1" dirty="0" err="1"/>
              <a:t>foco</a:t>
            </a:r>
            <a:r>
              <a:rPr lang="en-US" b="1" dirty="0"/>
              <a:t> de </a:t>
            </a:r>
            <a:r>
              <a:rPr lang="en-US" b="1" dirty="0" err="1"/>
              <a:t>cada</a:t>
            </a:r>
            <a:r>
              <a:rPr lang="en-US" b="1" dirty="0"/>
              <a:t> </a:t>
            </a:r>
            <a:r>
              <a:rPr lang="en-US" b="1" dirty="0" err="1"/>
              <a:t>tentação</a:t>
            </a:r>
            <a:r>
              <a:rPr lang="en-US" b="1" dirty="0"/>
              <a:t> e a </a:t>
            </a:r>
            <a:r>
              <a:rPr lang="en-US" b="1" dirty="0" err="1"/>
              <a:t>raíz</a:t>
            </a:r>
            <a:r>
              <a:rPr lang="en-US" b="1" dirty="0"/>
              <a:t> de </a:t>
            </a:r>
            <a:r>
              <a:rPr lang="en-US" b="1" dirty="0" err="1"/>
              <a:t>toda</a:t>
            </a:r>
            <a:r>
              <a:rPr lang="en-US" b="1" dirty="0"/>
              <a:t> </a:t>
            </a:r>
            <a:r>
              <a:rPr lang="en-US" b="1" dirty="0" err="1"/>
              <a:t>realização</a:t>
            </a:r>
            <a:r>
              <a:rPr lang="en-US" b="1" dirty="0"/>
              <a:t> </a:t>
            </a:r>
            <a:r>
              <a:rPr lang="en-US" b="1" dirty="0" err="1"/>
              <a:t>pessoal</a:t>
            </a:r>
            <a:r>
              <a:rPr lang="en-US" b="1" dirty="0"/>
              <a:t>…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Gênesis</a:t>
            </a:r>
            <a:r>
              <a:rPr lang="en-US" dirty="0"/>
              <a:t> 3 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334000"/>
          </a:xfrm>
        </p:spPr>
        <p:txBody>
          <a:bodyPr/>
          <a:lstStyle/>
          <a:p>
            <a:r>
              <a:rPr lang="en-US" b="1" dirty="0"/>
              <a:t>… De </a:t>
            </a:r>
            <a:r>
              <a:rPr lang="en-US" b="1" dirty="0" err="1"/>
              <a:t>Adão</a:t>
            </a:r>
            <a:r>
              <a:rPr lang="en-US" b="1" dirty="0"/>
              <a:t> e Eva:</a:t>
            </a:r>
          </a:p>
          <a:p>
            <a:r>
              <a:rPr lang="es-ES" b="1" dirty="0"/>
              <a:t>G</a:t>
            </a:r>
            <a:r>
              <a:rPr lang="en-US" b="1" dirty="0">
                <a:solidFill>
                  <a:srgbClr val="FFC000"/>
                </a:solidFill>
              </a:rPr>
              <a:t>ê</a:t>
            </a:r>
            <a:r>
              <a:rPr lang="es-ES" b="1" dirty="0"/>
              <a:t>n. 3:8  Logo </a:t>
            </a:r>
            <a:r>
              <a:rPr lang="es-ES" b="1" dirty="0" err="1"/>
              <a:t>ouviram</a:t>
            </a:r>
            <a:r>
              <a:rPr lang="es-ES" b="1" dirty="0"/>
              <a:t> a voz do </a:t>
            </a:r>
            <a:r>
              <a:rPr lang="es-ES" b="1" dirty="0" err="1"/>
              <a:t>Senhor</a:t>
            </a:r>
            <a:r>
              <a:rPr lang="es-ES" b="1" dirty="0"/>
              <a:t> Deus que </a:t>
            </a:r>
            <a:r>
              <a:rPr lang="es-ES" b="1" dirty="0" err="1"/>
              <a:t>passeava</a:t>
            </a:r>
            <a:r>
              <a:rPr lang="es-ES" b="1" dirty="0"/>
              <a:t> pelo </a:t>
            </a:r>
            <a:r>
              <a:rPr lang="es-ES" b="1" dirty="0" err="1"/>
              <a:t>jardim</a:t>
            </a:r>
            <a:r>
              <a:rPr lang="es-ES" b="1" dirty="0"/>
              <a:t>,  pela </a:t>
            </a:r>
            <a:r>
              <a:rPr lang="es-ES" b="1" dirty="0" err="1"/>
              <a:t>viração</a:t>
            </a:r>
            <a:r>
              <a:rPr lang="es-ES" b="1" dirty="0"/>
              <a:t> do </a:t>
            </a:r>
            <a:r>
              <a:rPr lang="es-ES" b="1" dirty="0" err="1"/>
              <a:t>dia</a:t>
            </a:r>
            <a:r>
              <a:rPr lang="es-ES" b="1" dirty="0"/>
              <a:t>;  e o </a:t>
            </a:r>
            <a:r>
              <a:rPr lang="es-ES" b="1" dirty="0" err="1"/>
              <a:t>homem</a:t>
            </a:r>
            <a:r>
              <a:rPr lang="es-ES" b="1" dirty="0"/>
              <a:t> e </a:t>
            </a:r>
            <a:r>
              <a:rPr lang="es-ES" b="1" dirty="0" err="1"/>
              <a:t>sua</a:t>
            </a:r>
            <a:r>
              <a:rPr lang="es-ES" b="1" dirty="0"/>
              <a:t> </a:t>
            </a:r>
            <a:r>
              <a:rPr lang="es-ES" b="1" dirty="0" err="1"/>
              <a:t>mulher</a:t>
            </a:r>
            <a:r>
              <a:rPr lang="es-ES" b="1" dirty="0"/>
              <a:t> se </a:t>
            </a:r>
            <a:r>
              <a:rPr lang="es-ES" b="1" dirty="0" err="1"/>
              <a:t>esconderam</a:t>
            </a:r>
            <a:r>
              <a:rPr lang="es-ES" b="1" dirty="0"/>
              <a:t> da </a:t>
            </a:r>
            <a:r>
              <a:rPr lang="es-ES" b="1" dirty="0" err="1"/>
              <a:t>presença</a:t>
            </a:r>
            <a:r>
              <a:rPr lang="es-ES" b="1" dirty="0"/>
              <a:t> do </a:t>
            </a:r>
            <a:r>
              <a:rPr lang="es-ES" b="1" dirty="0" err="1"/>
              <a:t>Senhor</a:t>
            </a:r>
            <a:r>
              <a:rPr lang="es-ES" b="1" dirty="0"/>
              <a:t> Deus entre as </a:t>
            </a:r>
            <a:r>
              <a:rPr lang="es-ES" b="1" dirty="0" err="1"/>
              <a:t>árvores</a:t>
            </a:r>
            <a:r>
              <a:rPr lang="es-ES" b="1" dirty="0"/>
              <a:t> do </a:t>
            </a:r>
            <a:r>
              <a:rPr lang="es-ES" b="1" dirty="0" err="1"/>
              <a:t>jardim</a:t>
            </a:r>
            <a:r>
              <a:rPr lang="es-ES" b="1" dirty="0"/>
              <a:t>.</a:t>
            </a:r>
          </a:p>
          <a:p>
            <a:r>
              <a:rPr lang="es-ES" b="1" dirty="0"/>
              <a:t>G</a:t>
            </a:r>
            <a:r>
              <a:rPr lang="en-US" b="1" dirty="0">
                <a:solidFill>
                  <a:srgbClr val="FFC000"/>
                </a:solidFill>
              </a:rPr>
              <a:t>ê</a:t>
            </a:r>
            <a:r>
              <a:rPr lang="es-ES" b="1" dirty="0"/>
              <a:t>n. 3:9 E </a:t>
            </a:r>
            <a:r>
              <a:rPr lang="es-ES" b="1" dirty="0" err="1"/>
              <a:t>chamou</a:t>
            </a:r>
            <a:r>
              <a:rPr lang="es-ES" b="1" dirty="0"/>
              <a:t> o </a:t>
            </a:r>
            <a:r>
              <a:rPr lang="es-ES" b="1" dirty="0" err="1"/>
              <a:t>Senhor</a:t>
            </a:r>
            <a:r>
              <a:rPr lang="es-ES" b="1" dirty="0"/>
              <a:t> Deus </a:t>
            </a:r>
            <a:r>
              <a:rPr lang="es-ES" b="1" dirty="0" err="1"/>
              <a:t>ao</a:t>
            </a:r>
            <a:r>
              <a:rPr lang="es-ES" b="1" dirty="0"/>
              <a:t> </a:t>
            </a:r>
            <a:r>
              <a:rPr lang="es-ES" b="1" dirty="0" err="1"/>
              <a:t>homem</a:t>
            </a:r>
            <a:r>
              <a:rPr lang="es-ES" b="1" dirty="0"/>
              <a:t> e </a:t>
            </a:r>
            <a:r>
              <a:rPr lang="es-ES" b="1" dirty="0" err="1"/>
              <a:t>lhe</a:t>
            </a:r>
            <a:r>
              <a:rPr lang="es-ES" b="1" dirty="0"/>
              <a:t> </a:t>
            </a:r>
            <a:r>
              <a:rPr lang="es-ES" b="1" dirty="0" err="1"/>
              <a:t>perguntou</a:t>
            </a:r>
            <a:r>
              <a:rPr lang="es-ES" b="1" dirty="0"/>
              <a:t>:  </a:t>
            </a:r>
          </a:p>
          <a:p>
            <a:r>
              <a:rPr lang="es-ES" dirty="0"/>
              <a:t> </a:t>
            </a:r>
            <a:r>
              <a:rPr lang="es-ES" b="1" u="sng" dirty="0"/>
              <a:t>--</a:t>
            </a:r>
            <a:r>
              <a:rPr lang="es-ES" b="1" u="sng" dirty="0" err="1"/>
              <a:t>Onde</a:t>
            </a:r>
            <a:r>
              <a:rPr lang="es-ES" b="1" u="sng" dirty="0"/>
              <a:t> estás?</a:t>
            </a:r>
            <a:endParaRPr lang="en-US" b="1" u="sng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Gênesis</a:t>
            </a:r>
            <a:r>
              <a:rPr lang="en-US" dirty="0"/>
              <a:t> 3 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r>
              <a:rPr lang="en-US" b="1" dirty="0" err="1"/>
              <a:t>Adão</a:t>
            </a:r>
            <a:r>
              <a:rPr lang="en-US" b="1" dirty="0"/>
              <a:t> e Eva </a:t>
            </a:r>
            <a:r>
              <a:rPr lang="en-US" b="1" dirty="0" err="1"/>
              <a:t>tentaram</a:t>
            </a:r>
            <a:r>
              <a:rPr lang="en-US" b="1" dirty="0"/>
              <a:t>  </a:t>
            </a:r>
            <a:r>
              <a:rPr lang="en-US" b="1" dirty="0" err="1"/>
              <a:t>esconder</a:t>
            </a:r>
            <a:r>
              <a:rPr lang="en-US" b="1" dirty="0"/>
              <a:t>-se de Deus.</a:t>
            </a:r>
          </a:p>
          <a:p>
            <a:r>
              <a:rPr lang="en-US" b="1" dirty="0"/>
              <a:t>Deus </a:t>
            </a:r>
            <a:r>
              <a:rPr lang="en-US" b="1" dirty="0" err="1"/>
              <a:t>obviamente</a:t>
            </a:r>
            <a:r>
              <a:rPr lang="en-US" b="1" dirty="0"/>
              <a:t> </a:t>
            </a:r>
            <a:r>
              <a:rPr lang="en-US" b="1" dirty="0" err="1"/>
              <a:t>sabia</a:t>
            </a:r>
            <a:r>
              <a:rPr lang="en-US" b="1" dirty="0"/>
              <a:t> </a:t>
            </a:r>
            <a:r>
              <a:rPr lang="en-US" b="1" dirty="0" err="1"/>
              <a:t>onde</a:t>
            </a:r>
            <a:r>
              <a:rPr lang="en-US" b="1" dirty="0"/>
              <a:t> </a:t>
            </a:r>
            <a:r>
              <a:rPr lang="en-US" b="1" dirty="0" err="1"/>
              <a:t>estavam</a:t>
            </a:r>
            <a:r>
              <a:rPr lang="en-US" b="1" dirty="0"/>
              <a:t> </a:t>
            </a:r>
            <a:r>
              <a:rPr lang="en-US" b="1" dirty="0" err="1"/>
              <a:t>eles</a:t>
            </a:r>
            <a:r>
              <a:rPr lang="en-US" b="1" dirty="0"/>
              <a:t>, </a:t>
            </a:r>
            <a:r>
              <a:rPr lang="en-US" b="1" dirty="0" err="1"/>
              <a:t>mas</a:t>
            </a:r>
            <a:r>
              <a:rPr lang="en-US" b="1" dirty="0"/>
              <a:t> ELE  </a:t>
            </a:r>
            <a:r>
              <a:rPr lang="en-US" b="1" dirty="0" err="1"/>
              <a:t>estava</a:t>
            </a:r>
            <a:r>
              <a:rPr lang="en-US" b="1" dirty="0"/>
              <a:t> </a:t>
            </a:r>
            <a:r>
              <a:rPr lang="en-US" b="1" dirty="0" err="1"/>
              <a:t>concedendo</a:t>
            </a:r>
            <a:r>
              <a:rPr lang="en-US" b="1" dirty="0"/>
              <a:t> </a:t>
            </a:r>
            <a:r>
              <a:rPr lang="en-US" b="1" dirty="0" err="1"/>
              <a:t>uma</a:t>
            </a:r>
            <a:r>
              <a:rPr lang="en-US" b="1" dirty="0"/>
              <a:t> </a:t>
            </a:r>
            <a:r>
              <a:rPr lang="en-US" b="1" dirty="0" err="1"/>
              <a:t>oportunidade</a:t>
            </a:r>
            <a:r>
              <a:rPr lang="en-US" b="1" dirty="0"/>
              <a:t> </a:t>
            </a:r>
            <a:r>
              <a:rPr lang="en-US" b="1" dirty="0" err="1"/>
              <a:t>para</a:t>
            </a:r>
            <a:r>
              <a:rPr lang="en-US" b="1" dirty="0"/>
              <a:t> </a:t>
            </a:r>
            <a:r>
              <a:rPr lang="en-US" b="1" dirty="0" err="1"/>
              <a:t>confessar</a:t>
            </a:r>
            <a:r>
              <a:rPr lang="en-US" b="1" dirty="0"/>
              <a:t> o </a:t>
            </a:r>
            <a:r>
              <a:rPr lang="en-US" b="1" dirty="0" err="1"/>
              <a:t>que</a:t>
            </a:r>
            <a:r>
              <a:rPr lang="en-US" b="1" dirty="0"/>
              <a:t> </a:t>
            </a:r>
            <a:r>
              <a:rPr lang="en-US" b="1" dirty="0" err="1"/>
              <a:t>haviam</a:t>
            </a:r>
            <a:r>
              <a:rPr lang="en-US" b="1" dirty="0"/>
              <a:t> </a:t>
            </a:r>
            <a:r>
              <a:rPr lang="en-US" b="1" dirty="0" err="1"/>
              <a:t>feito</a:t>
            </a:r>
            <a:r>
              <a:rPr lang="en-US" b="1" dirty="0"/>
              <a:t>.</a:t>
            </a:r>
          </a:p>
          <a:p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última</a:t>
            </a:r>
            <a:r>
              <a:rPr lang="en-US" b="1" dirty="0"/>
              <a:t> </a:t>
            </a:r>
            <a:r>
              <a:rPr lang="en-US" b="1" dirty="0" err="1"/>
              <a:t>instância</a:t>
            </a:r>
            <a:r>
              <a:rPr lang="en-US" b="1" dirty="0"/>
              <a:t>, Deus </a:t>
            </a:r>
            <a:r>
              <a:rPr lang="en-US" b="1" dirty="0" err="1"/>
              <a:t>estava</a:t>
            </a:r>
            <a:r>
              <a:rPr lang="en-US" b="1" dirty="0"/>
              <a:t> </a:t>
            </a:r>
            <a:r>
              <a:rPr lang="en-US" b="1" dirty="0" err="1"/>
              <a:t>perguntando</a:t>
            </a:r>
            <a:r>
              <a:rPr lang="en-US" b="1" dirty="0"/>
              <a:t>: “</a:t>
            </a:r>
            <a:r>
              <a:rPr lang="en-US" b="1" dirty="0" err="1"/>
              <a:t>Estão</a:t>
            </a:r>
            <a:r>
              <a:rPr lang="en-US" b="1" dirty="0"/>
              <a:t> </a:t>
            </a:r>
            <a:r>
              <a:rPr lang="en-US" b="1" dirty="0" err="1"/>
              <a:t>comigo</a:t>
            </a:r>
            <a:r>
              <a:rPr lang="en-US" b="1" dirty="0"/>
              <a:t> </a:t>
            </a:r>
            <a:r>
              <a:rPr lang="en-US" b="1" dirty="0" err="1"/>
              <a:t>ou</a:t>
            </a:r>
            <a:r>
              <a:rPr lang="en-US" b="1" dirty="0"/>
              <a:t> contra </a:t>
            </a:r>
            <a:r>
              <a:rPr lang="en-US" b="1" dirty="0" err="1"/>
              <a:t>Mim</a:t>
            </a:r>
            <a:r>
              <a:rPr lang="en-US" b="1" dirty="0"/>
              <a:t>?”</a:t>
            </a:r>
          </a:p>
          <a:p>
            <a:r>
              <a:rPr lang="en-US" b="1" dirty="0" err="1"/>
              <a:t>Cada</a:t>
            </a:r>
            <a:r>
              <a:rPr lang="en-US" b="1" dirty="0"/>
              <a:t> </a:t>
            </a:r>
            <a:r>
              <a:rPr lang="en-US" b="1" dirty="0" err="1"/>
              <a:t>pessoa</a:t>
            </a:r>
            <a:r>
              <a:rPr lang="en-US" b="1" dirty="0"/>
              <a:t> é um </a:t>
            </a:r>
            <a:r>
              <a:rPr lang="en-US" b="1" dirty="0" err="1"/>
              <a:t>mordomo</a:t>
            </a:r>
            <a:r>
              <a:rPr lang="en-US" b="1" dirty="0"/>
              <a:t> e é </a:t>
            </a:r>
            <a:r>
              <a:rPr lang="en-US" b="1" dirty="0" err="1"/>
              <a:t>feita</a:t>
            </a:r>
            <a:r>
              <a:rPr lang="en-US" b="1" dirty="0"/>
              <a:t> a </a:t>
            </a:r>
            <a:r>
              <a:rPr lang="en-US" b="1" dirty="0" err="1"/>
              <a:t>mesma</a:t>
            </a:r>
            <a:r>
              <a:rPr lang="en-US" b="1" dirty="0"/>
              <a:t> </a:t>
            </a:r>
            <a:r>
              <a:rPr lang="en-US" b="1" dirty="0" err="1"/>
              <a:t>pergunta</a:t>
            </a:r>
            <a:r>
              <a:rPr lang="en-US" b="1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Gênesis</a:t>
            </a:r>
            <a:r>
              <a:rPr lang="en-US" dirty="0"/>
              <a:t> 3 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78163"/>
          </a:xfrm>
        </p:spPr>
        <p:txBody>
          <a:bodyPr/>
          <a:lstStyle/>
          <a:p>
            <a:r>
              <a:rPr lang="en-US" b="1" dirty="0" err="1"/>
              <a:t>Depois</a:t>
            </a:r>
            <a:r>
              <a:rPr lang="en-US" b="1" dirty="0"/>
              <a:t> </a:t>
            </a:r>
            <a:r>
              <a:rPr lang="en-US" b="1" dirty="0" err="1"/>
              <a:t>que</a:t>
            </a:r>
            <a:r>
              <a:rPr lang="en-US" b="1" dirty="0"/>
              <a:t> a </a:t>
            </a:r>
            <a:r>
              <a:rPr lang="en-US" b="1" dirty="0" err="1"/>
              <a:t>oferta</a:t>
            </a:r>
            <a:r>
              <a:rPr lang="en-US" b="1" dirty="0"/>
              <a:t> de </a:t>
            </a:r>
            <a:r>
              <a:rPr lang="en-US" b="1" dirty="0" err="1"/>
              <a:t>Caim</a:t>
            </a:r>
            <a:r>
              <a:rPr lang="en-US" b="1" dirty="0"/>
              <a:t> </a:t>
            </a:r>
            <a:r>
              <a:rPr lang="en-US" b="1" dirty="0" err="1"/>
              <a:t>não</a:t>
            </a:r>
            <a:r>
              <a:rPr lang="en-US" b="1" dirty="0"/>
              <a:t> </a:t>
            </a:r>
            <a:r>
              <a:rPr lang="en-US" b="1" dirty="0" err="1"/>
              <a:t>foi</a:t>
            </a:r>
            <a:r>
              <a:rPr lang="en-US" b="1" dirty="0"/>
              <a:t> </a:t>
            </a:r>
            <a:r>
              <a:rPr lang="en-US" b="1" dirty="0" err="1"/>
              <a:t>aceita</a:t>
            </a:r>
            <a:r>
              <a:rPr lang="en-US" b="1" dirty="0"/>
              <a:t>, Deus fez </a:t>
            </a:r>
            <a:r>
              <a:rPr lang="en-US" b="1" dirty="0" err="1"/>
              <a:t>uma</a:t>
            </a:r>
            <a:r>
              <a:rPr lang="en-US" b="1" dirty="0"/>
              <a:t> </a:t>
            </a:r>
            <a:r>
              <a:rPr lang="en-US" b="1" dirty="0" err="1"/>
              <a:t>segunda</a:t>
            </a:r>
            <a:r>
              <a:rPr lang="en-US" b="1" dirty="0"/>
              <a:t> </a:t>
            </a:r>
            <a:r>
              <a:rPr lang="en-US" b="1" dirty="0" err="1"/>
              <a:t>pergunta</a:t>
            </a:r>
            <a:r>
              <a:rPr lang="en-US" b="1" dirty="0"/>
              <a:t> </a:t>
            </a:r>
            <a:r>
              <a:rPr lang="en-US" b="1" dirty="0" err="1"/>
              <a:t>que</a:t>
            </a:r>
            <a:r>
              <a:rPr lang="en-US" b="1" dirty="0"/>
              <a:t> </a:t>
            </a:r>
            <a:r>
              <a:rPr lang="en-US" b="1" dirty="0" err="1"/>
              <a:t>deveria</a:t>
            </a:r>
            <a:r>
              <a:rPr lang="en-US" b="1" dirty="0"/>
              <a:t> soar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cada</a:t>
            </a:r>
            <a:r>
              <a:rPr lang="en-US" b="1" dirty="0"/>
              <a:t> um de </a:t>
            </a:r>
            <a:r>
              <a:rPr lang="en-US" b="1" dirty="0" err="1"/>
              <a:t>nós</a:t>
            </a:r>
            <a:r>
              <a:rPr lang="en-US" b="1" dirty="0"/>
              <a:t> </a:t>
            </a:r>
            <a:r>
              <a:rPr lang="en-US" b="1" dirty="0" err="1"/>
              <a:t>hoje</a:t>
            </a:r>
            <a:r>
              <a:rPr lang="en-US" b="1" dirty="0"/>
              <a:t>:</a:t>
            </a:r>
          </a:p>
          <a:p>
            <a:endParaRPr lang="en-US" b="1" i="1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Gênesis</a:t>
            </a:r>
            <a:r>
              <a:rPr lang="en-US" dirty="0"/>
              <a:t> 3 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94312"/>
          </a:xfrm>
        </p:spPr>
        <p:txBody>
          <a:bodyPr/>
          <a:lstStyle/>
          <a:p>
            <a:endParaRPr lang="en-US" b="1" i="1" dirty="0"/>
          </a:p>
          <a:p>
            <a:r>
              <a:rPr lang="es-ES" b="1" i="1" dirty="0"/>
              <a:t>G</a:t>
            </a:r>
            <a:r>
              <a:rPr lang="en-US" b="1" dirty="0">
                <a:solidFill>
                  <a:srgbClr val="FFC000"/>
                </a:solidFill>
              </a:rPr>
              <a:t>ê</a:t>
            </a:r>
            <a:r>
              <a:rPr lang="es-ES" b="1" i="1" dirty="0"/>
              <a:t>n 4:9  </a:t>
            </a:r>
            <a:r>
              <a:rPr lang="es-ES" b="1" i="1" dirty="0" err="1"/>
              <a:t>Então</a:t>
            </a:r>
            <a:r>
              <a:rPr lang="es-ES" b="1" i="1" dirty="0"/>
              <a:t> Deus </a:t>
            </a:r>
            <a:r>
              <a:rPr lang="es-ES" b="1" i="1" dirty="0" err="1"/>
              <a:t>perguntou</a:t>
            </a:r>
            <a:r>
              <a:rPr lang="es-ES" b="1" i="1" dirty="0"/>
              <a:t> a </a:t>
            </a:r>
            <a:r>
              <a:rPr lang="es-ES" b="1" i="1" dirty="0" err="1"/>
              <a:t>Caim</a:t>
            </a:r>
            <a:r>
              <a:rPr lang="es-ES" b="1" i="1" dirty="0"/>
              <a:t>:  </a:t>
            </a:r>
          </a:p>
          <a:p>
            <a:r>
              <a:rPr lang="es-ES" b="1" i="1" dirty="0"/>
              <a:t> -- </a:t>
            </a:r>
            <a:r>
              <a:rPr lang="es-ES" b="1" i="1" dirty="0" err="1"/>
              <a:t>O</a:t>
            </a:r>
            <a:r>
              <a:rPr lang="es-ES" b="1" i="1" u="sng" dirty="0" err="1"/>
              <a:t>nde</a:t>
            </a:r>
            <a:r>
              <a:rPr lang="es-ES" b="1" i="1" u="sng" dirty="0"/>
              <a:t> está Abel,  </a:t>
            </a:r>
            <a:r>
              <a:rPr lang="es-ES" b="1" i="1" u="sng" dirty="0" err="1"/>
              <a:t>teu</a:t>
            </a:r>
            <a:r>
              <a:rPr lang="es-ES" b="1" i="1" u="sng" dirty="0"/>
              <a:t> </a:t>
            </a:r>
            <a:r>
              <a:rPr lang="es-ES" b="1" i="1" u="sng" dirty="0" err="1"/>
              <a:t>irmão</a:t>
            </a:r>
            <a:r>
              <a:rPr lang="es-ES" b="1" i="1" dirty="0"/>
              <a:t>?  </a:t>
            </a:r>
          </a:p>
          <a:p>
            <a:r>
              <a:rPr lang="es-ES" b="1" i="1" dirty="0"/>
              <a:t> Ele </a:t>
            </a:r>
            <a:r>
              <a:rPr lang="es-ES" b="1" i="1" dirty="0" err="1"/>
              <a:t>respondeu</a:t>
            </a:r>
            <a:r>
              <a:rPr lang="es-ES" b="1" i="1" dirty="0"/>
              <a:t>:  </a:t>
            </a:r>
          </a:p>
          <a:p>
            <a:r>
              <a:rPr lang="es-ES" b="1" i="1" dirty="0"/>
              <a:t> --</a:t>
            </a:r>
            <a:r>
              <a:rPr lang="es-ES" b="1" i="1" dirty="0" err="1"/>
              <a:t>Não</a:t>
            </a:r>
            <a:r>
              <a:rPr lang="es-ES" b="1" i="1" dirty="0"/>
              <a:t> </a:t>
            </a:r>
            <a:r>
              <a:rPr lang="es-ES" b="1" i="1" dirty="0" err="1"/>
              <a:t>sei</a:t>
            </a:r>
            <a:r>
              <a:rPr lang="es-ES" b="1" i="1" dirty="0"/>
              <a:t>.  </a:t>
            </a:r>
            <a:r>
              <a:rPr lang="es-ES" b="1" i="1" u="sng" dirty="0" err="1"/>
              <a:t>Sou</a:t>
            </a:r>
            <a:r>
              <a:rPr lang="es-ES" b="1" i="1" u="sng" dirty="0"/>
              <a:t> </a:t>
            </a:r>
            <a:r>
              <a:rPr lang="es-ES" b="1" i="1" u="sng" dirty="0" err="1"/>
              <a:t>eu</a:t>
            </a:r>
            <a:r>
              <a:rPr lang="es-ES" b="1" i="1" u="sng" dirty="0"/>
              <a:t> acaso guarda de </a:t>
            </a:r>
            <a:r>
              <a:rPr lang="es-ES" b="1" i="1" u="sng" dirty="0" err="1"/>
              <a:t>meu</a:t>
            </a:r>
            <a:r>
              <a:rPr lang="es-ES" b="1" i="1" u="sng" dirty="0"/>
              <a:t> </a:t>
            </a:r>
            <a:r>
              <a:rPr lang="es-ES" b="1" i="1" u="sng" dirty="0" err="1"/>
              <a:t>irmão</a:t>
            </a:r>
            <a:r>
              <a:rPr lang="es-ES" b="1" i="1" u="sng" dirty="0"/>
              <a:t>?</a:t>
            </a:r>
            <a:endParaRPr lang="es-ES" b="1" i="1" dirty="0"/>
          </a:p>
          <a:p>
            <a:r>
              <a:rPr lang="en-US" b="1" i="1" dirty="0" err="1"/>
              <a:t>Quem</a:t>
            </a:r>
            <a:r>
              <a:rPr lang="en-US" b="1" i="1" dirty="0"/>
              <a:t> fez </a:t>
            </a:r>
            <a:r>
              <a:rPr lang="en-US" b="1" i="1" dirty="0" err="1"/>
              <a:t>esta</a:t>
            </a:r>
            <a:r>
              <a:rPr lang="en-US" b="1" i="1" dirty="0"/>
              <a:t> </a:t>
            </a:r>
            <a:r>
              <a:rPr lang="en-US" b="1" i="1" dirty="0" err="1"/>
              <a:t>pergunta</a:t>
            </a:r>
            <a:r>
              <a:rPr lang="en-US" b="1" i="1" dirty="0"/>
              <a:t>?</a:t>
            </a:r>
          </a:p>
          <a:p>
            <a:r>
              <a:rPr lang="en-US" b="1" dirty="0" err="1"/>
              <a:t>Deveria</a:t>
            </a:r>
            <a:r>
              <a:rPr lang="en-US" b="1" dirty="0"/>
              <a:t> ser </a:t>
            </a:r>
            <a:r>
              <a:rPr lang="en-US" b="1" dirty="0" err="1"/>
              <a:t>Caim</a:t>
            </a:r>
            <a:r>
              <a:rPr lang="en-US" b="1" dirty="0"/>
              <a:t> o </a:t>
            </a:r>
            <a:r>
              <a:rPr lang="en-US" b="1" dirty="0" err="1"/>
              <a:t>guarda</a:t>
            </a:r>
            <a:r>
              <a:rPr lang="en-US" b="1" dirty="0"/>
              <a:t> de </a:t>
            </a:r>
            <a:r>
              <a:rPr lang="en-US" b="1" dirty="0" err="1"/>
              <a:t>seu</a:t>
            </a:r>
            <a:r>
              <a:rPr lang="en-US" b="1" dirty="0"/>
              <a:t> </a:t>
            </a:r>
            <a:r>
              <a:rPr lang="en-US" b="1" dirty="0" err="1"/>
              <a:t>irmão</a:t>
            </a:r>
            <a:r>
              <a:rPr lang="en-US" b="1" dirty="0"/>
              <a:t>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marca</a:t>
            </a:r>
            <a:r>
              <a:rPr lang="en-US" dirty="0"/>
              <a:t> de </a:t>
            </a:r>
            <a:r>
              <a:rPr lang="en-US" dirty="0" err="1"/>
              <a:t>Caim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b="1" dirty="0" err="1"/>
              <a:t>Mais</a:t>
            </a:r>
            <a:r>
              <a:rPr lang="en-US" b="1" dirty="0"/>
              <a:t> </a:t>
            </a:r>
            <a:r>
              <a:rPr lang="en-US" b="1" dirty="0" err="1"/>
              <a:t>uma</a:t>
            </a:r>
            <a:r>
              <a:rPr lang="en-US" b="1" dirty="0"/>
              <a:t> </a:t>
            </a:r>
            <a:r>
              <a:rPr lang="en-US" b="1" dirty="0" err="1"/>
              <a:t>vez</a:t>
            </a:r>
            <a:r>
              <a:rPr lang="en-US" b="1" dirty="0"/>
              <a:t>, Deus </a:t>
            </a:r>
            <a:r>
              <a:rPr lang="en-US" b="1" dirty="0" err="1"/>
              <a:t>sabia</a:t>
            </a:r>
            <a:r>
              <a:rPr lang="en-US" b="1" dirty="0"/>
              <a:t> a </a:t>
            </a:r>
            <a:r>
              <a:rPr lang="en-US" b="1" dirty="0" err="1"/>
              <a:t>resposta</a:t>
            </a:r>
            <a:r>
              <a:rPr lang="en-US" b="1" dirty="0"/>
              <a:t>.  ELE </a:t>
            </a:r>
            <a:r>
              <a:rPr lang="en-US" b="1" dirty="0" err="1"/>
              <a:t>estava</a:t>
            </a:r>
            <a:r>
              <a:rPr lang="en-US" b="1" dirty="0"/>
              <a:t> </a:t>
            </a:r>
            <a:r>
              <a:rPr lang="en-US" b="1" dirty="0" err="1"/>
              <a:t>dando</a:t>
            </a:r>
            <a:r>
              <a:rPr lang="en-US" b="1" dirty="0"/>
              <a:t> </a:t>
            </a:r>
            <a:r>
              <a:rPr lang="en-US" b="1" dirty="0" err="1"/>
              <a:t>uma</a:t>
            </a:r>
            <a:r>
              <a:rPr lang="en-US" b="1" dirty="0"/>
              <a:t> </a:t>
            </a:r>
            <a:r>
              <a:rPr lang="en-US" b="1" dirty="0" err="1"/>
              <a:t>oportunidade</a:t>
            </a:r>
            <a:r>
              <a:rPr lang="en-US" b="1" dirty="0"/>
              <a:t> a </a:t>
            </a:r>
            <a:r>
              <a:rPr lang="en-US" b="1" dirty="0" err="1"/>
              <a:t>Caim</a:t>
            </a:r>
            <a:r>
              <a:rPr lang="en-US" b="1" dirty="0"/>
              <a:t> </a:t>
            </a:r>
            <a:r>
              <a:rPr lang="en-US" b="1" dirty="0" err="1"/>
              <a:t>para</a:t>
            </a:r>
            <a:r>
              <a:rPr lang="en-US" b="1" dirty="0"/>
              <a:t> </a:t>
            </a:r>
            <a:r>
              <a:rPr lang="en-US" b="1" dirty="0" err="1"/>
              <a:t>confessar</a:t>
            </a:r>
            <a:r>
              <a:rPr lang="en-US" b="1" dirty="0"/>
              <a:t>.</a:t>
            </a:r>
          </a:p>
          <a:p>
            <a:r>
              <a:rPr lang="en-US" b="1" dirty="0" err="1"/>
              <a:t>Caim</a:t>
            </a:r>
            <a:r>
              <a:rPr lang="en-US" b="1" dirty="0"/>
              <a:t>, </a:t>
            </a:r>
            <a:r>
              <a:rPr lang="en-US" b="1" dirty="0" err="1"/>
              <a:t>como</a:t>
            </a:r>
            <a:r>
              <a:rPr lang="en-US" b="1" dirty="0"/>
              <a:t> </a:t>
            </a:r>
            <a:r>
              <a:rPr lang="en-US" b="1" dirty="0" err="1"/>
              <a:t>seus</a:t>
            </a:r>
            <a:r>
              <a:rPr lang="en-US" b="1" dirty="0"/>
              <a:t> </a:t>
            </a:r>
            <a:r>
              <a:rPr lang="en-US" b="1" dirty="0" err="1"/>
              <a:t>pais</a:t>
            </a:r>
            <a:r>
              <a:rPr lang="en-US" b="1" dirty="0"/>
              <a:t>, </a:t>
            </a:r>
            <a:r>
              <a:rPr lang="en-US" b="1" dirty="0" err="1"/>
              <a:t>deixou</a:t>
            </a:r>
            <a:r>
              <a:rPr lang="en-US" b="1" dirty="0"/>
              <a:t> </a:t>
            </a:r>
            <a:r>
              <a:rPr lang="en-US" b="1" dirty="0" err="1"/>
              <a:t>escapar</a:t>
            </a:r>
            <a:r>
              <a:rPr lang="en-US" b="1" dirty="0"/>
              <a:t> a </a:t>
            </a:r>
            <a:r>
              <a:rPr lang="en-US" b="1" dirty="0" err="1"/>
              <a:t>oportunidade</a:t>
            </a:r>
            <a:r>
              <a:rPr lang="en-US" b="1" dirty="0"/>
              <a:t>.</a:t>
            </a:r>
          </a:p>
          <a:p>
            <a:r>
              <a:rPr lang="en-US" b="1" dirty="0"/>
              <a:t>Os </a:t>
            </a:r>
            <a:r>
              <a:rPr lang="en-US" b="1" dirty="0" err="1"/>
              <a:t>Mordomos</a:t>
            </a:r>
            <a:r>
              <a:rPr lang="en-US" b="1" dirty="0"/>
              <a:t> de Deus </a:t>
            </a:r>
            <a:r>
              <a:rPr lang="en-US" b="1" dirty="0" err="1"/>
              <a:t>não</a:t>
            </a:r>
            <a:r>
              <a:rPr lang="en-US" b="1" dirty="0"/>
              <a:t> </a:t>
            </a:r>
            <a:r>
              <a:rPr lang="en-US" b="1" dirty="0" err="1"/>
              <a:t>cuidam</a:t>
            </a:r>
            <a:r>
              <a:rPr lang="en-US" b="1" dirty="0"/>
              <a:t> </a:t>
            </a:r>
            <a:r>
              <a:rPr lang="en-US" b="1" dirty="0" err="1"/>
              <a:t>somente</a:t>
            </a:r>
            <a:r>
              <a:rPr lang="en-US" b="1" dirty="0"/>
              <a:t> de </a:t>
            </a:r>
            <a:r>
              <a:rPr lang="en-US" b="1" dirty="0" err="1"/>
              <a:t>sí</a:t>
            </a:r>
            <a:r>
              <a:rPr lang="en-US" b="1" dirty="0"/>
              <a:t> </a:t>
            </a:r>
            <a:r>
              <a:rPr lang="en-US" b="1" dirty="0" err="1"/>
              <a:t>mas</a:t>
            </a:r>
            <a:r>
              <a:rPr lang="en-US" b="1" dirty="0"/>
              <a:t> </a:t>
            </a:r>
            <a:r>
              <a:rPr lang="en-US" b="1" dirty="0" err="1"/>
              <a:t>tambem</a:t>
            </a:r>
            <a:r>
              <a:rPr lang="en-US" b="1" dirty="0"/>
              <a:t> de </a:t>
            </a:r>
            <a:r>
              <a:rPr lang="en-US" b="1" dirty="0" err="1"/>
              <a:t>outros</a:t>
            </a:r>
            <a:r>
              <a:rPr lang="en-US" b="1" dirty="0"/>
              <a:t>.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marca</a:t>
            </a:r>
            <a:r>
              <a:rPr lang="en-US" dirty="0"/>
              <a:t> de </a:t>
            </a:r>
            <a:r>
              <a:rPr lang="en-US" dirty="0" err="1"/>
              <a:t>Caim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en-US" b="1" dirty="0"/>
              <a:t>En </a:t>
            </a:r>
            <a:r>
              <a:rPr lang="en-US" b="1" dirty="0" err="1"/>
              <a:t>G</a:t>
            </a:r>
            <a:r>
              <a:rPr lang="en-US" b="1" dirty="0" err="1">
                <a:solidFill>
                  <a:srgbClr val="FFC000"/>
                </a:solidFill>
              </a:rPr>
              <a:t>ê</a:t>
            </a:r>
            <a:r>
              <a:rPr lang="en-US" b="1" dirty="0" err="1"/>
              <a:t>n</a:t>
            </a:r>
            <a:r>
              <a:rPr lang="en-US" b="1" dirty="0"/>
              <a:t>. 1:28 </a:t>
            </a:r>
            <a:r>
              <a:rPr lang="en-US" b="1" dirty="0" err="1"/>
              <a:t>Adão</a:t>
            </a:r>
            <a:r>
              <a:rPr lang="en-US" b="1" dirty="0"/>
              <a:t> e Eva </a:t>
            </a:r>
            <a:r>
              <a:rPr lang="en-US" b="1" dirty="0" err="1"/>
              <a:t>deveriam</a:t>
            </a:r>
            <a:r>
              <a:rPr lang="en-US" b="1" dirty="0"/>
              <a:t> </a:t>
            </a:r>
            <a:r>
              <a:rPr lang="en-US" b="1" dirty="0" err="1"/>
              <a:t>ter</a:t>
            </a:r>
            <a:r>
              <a:rPr lang="en-US" b="1" dirty="0"/>
              <a:t> </a:t>
            </a:r>
            <a:r>
              <a:rPr lang="en-US" b="1" dirty="0" err="1"/>
              <a:t>dominio</a:t>
            </a:r>
            <a:r>
              <a:rPr lang="en-US" b="1" dirty="0"/>
              <a:t> </a:t>
            </a:r>
            <a:r>
              <a:rPr lang="en-US" b="1" dirty="0" err="1"/>
              <a:t>ou</a:t>
            </a:r>
            <a:r>
              <a:rPr lang="en-US" b="1" dirty="0"/>
              <a:t> “</a:t>
            </a:r>
            <a:r>
              <a:rPr lang="en-US" b="1" dirty="0" err="1"/>
              <a:t>governar</a:t>
            </a:r>
            <a:r>
              <a:rPr lang="en-US" b="1" dirty="0"/>
              <a:t>”, </a:t>
            </a:r>
            <a:r>
              <a:rPr lang="en-US" b="1" dirty="0" err="1"/>
              <a:t>sobre</a:t>
            </a:r>
            <a:r>
              <a:rPr lang="en-US" b="1" dirty="0"/>
              <a:t> </a:t>
            </a:r>
            <a:r>
              <a:rPr lang="en-US" b="1" dirty="0" err="1"/>
              <a:t>os</a:t>
            </a:r>
            <a:r>
              <a:rPr lang="en-US" b="1" dirty="0"/>
              <a:t> </a:t>
            </a:r>
            <a:r>
              <a:rPr lang="en-US" b="1" dirty="0" err="1"/>
              <a:t>animais</a:t>
            </a:r>
            <a:r>
              <a:rPr lang="en-US" b="1" dirty="0"/>
              <a:t> </a:t>
            </a:r>
            <a:r>
              <a:rPr lang="en-US" b="1" dirty="0" err="1"/>
              <a:t>como</a:t>
            </a:r>
            <a:r>
              <a:rPr lang="en-US" b="1" dirty="0"/>
              <a:t> </a:t>
            </a:r>
            <a:r>
              <a:rPr lang="en-US" b="1" dirty="0" err="1"/>
              <a:t>uma</a:t>
            </a:r>
            <a:r>
              <a:rPr lang="en-US" b="1" dirty="0"/>
              <a:t> </a:t>
            </a:r>
            <a:r>
              <a:rPr lang="en-US" b="1" dirty="0" err="1"/>
              <a:t>expressão</a:t>
            </a:r>
            <a:r>
              <a:rPr lang="en-US" b="1" dirty="0"/>
              <a:t> de </a:t>
            </a:r>
            <a:r>
              <a:rPr lang="en-US" b="1" dirty="0" err="1"/>
              <a:t>haverem</a:t>
            </a:r>
            <a:r>
              <a:rPr lang="en-US" b="1" dirty="0"/>
              <a:t> </a:t>
            </a:r>
            <a:r>
              <a:rPr lang="en-US" b="1" dirty="0" err="1"/>
              <a:t>sidos</a:t>
            </a:r>
            <a:r>
              <a:rPr lang="en-US" b="1" dirty="0"/>
              <a:t> </a:t>
            </a:r>
            <a:r>
              <a:rPr lang="en-US" b="1" dirty="0" err="1"/>
              <a:t>criados</a:t>
            </a:r>
            <a:r>
              <a:rPr lang="en-US" b="1" dirty="0"/>
              <a:t> a </a:t>
            </a:r>
            <a:r>
              <a:rPr lang="en-US" b="1" dirty="0" err="1"/>
              <a:t>imagem</a:t>
            </a:r>
            <a:r>
              <a:rPr lang="en-US" b="1" dirty="0"/>
              <a:t> de Deus.  </a:t>
            </a:r>
          </a:p>
          <a:p>
            <a:r>
              <a:rPr lang="en-US" b="1" dirty="0"/>
              <a:t>“</a:t>
            </a:r>
            <a:r>
              <a:rPr lang="en-US" b="1" dirty="0" err="1"/>
              <a:t>Ele</a:t>
            </a:r>
            <a:r>
              <a:rPr lang="en-US" b="1" dirty="0"/>
              <a:t> [</a:t>
            </a:r>
            <a:r>
              <a:rPr lang="en-US" b="1" dirty="0" err="1"/>
              <a:t>Adão</a:t>
            </a:r>
            <a:r>
              <a:rPr lang="en-US" b="1" dirty="0"/>
              <a:t>] </a:t>
            </a:r>
            <a:r>
              <a:rPr lang="en-US" b="1" dirty="0" err="1"/>
              <a:t>foi</a:t>
            </a:r>
            <a:r>
              <a:rPr lang="en-US" b="1" dirty="0"/>
              <a:t> </a:t>
            </a:r>
            <a:r>
              <a:rPr lang="en-US" b="1" dirty="0" err="1"/>
              <a:t>colocado</a:t>
            </a:r>
            <a:r>
              <a:rPr lang="en-US" b="1" dirty="0"/>
              <a:t>, </a:t>
            </a:r>
            <a:r>
              <a:rPr lang="en-US" b="1" dirty="0" err="1"/>
              <a:t>como</a:t>
            </a:r>
            <a:r>
              <a:rPr lang="en-US" b="1" dirty="0"/>
              <a:t> </a:t>
            </a:r>
            <a:r>
              <a:rPr lang="en-US" b="1" dirty="0" err="1"/>
              <a:t>representante</a:t>
            </a:r>
            <a:r>
              <a:rPr lang="en-US" b="1" dirty="0"/>
              <a:t> de Deus, </a:t>
            </a:r>
            <a:r>
              <a:rPr lang="en-US" b="1" dirty="0" err="1"/>
              <a:t>sobre</a:t>
            </a:r>
            <a:r>
              <a:rPr lang="en-US" b="1" dirty="0"/>
              <a:t> as </a:t>
            </a:r>
            <a:r>
              <a:rPr lang="en-US" b="1" dirty="0" err="1"/>
              <a:t>catagorias</a:t>
            </a:r>
            <a:r>
              <a:rPr lang="en-US" b="1" dirty="0"/>
              <a:t> de </a:t>
            </a:r>
            <a:r>
              <a:rPr lang="en-US" b="1" dirty="0" err="1"/>
              <a:t>seres</a:t>
            </a:r>
            <a:r>
              <a:rPr lang="en-US" b="1" dirty="0"/>
              <a:t> </a:t>
            </a:r>
            <a:r>
              <a:rPr lang="en-US" b="1" dirty="0" err="1"/>
              <a:t>mais</a:t>
            </a:r>
            <a:r>
              <a:rPr lang="en-US" b="1" dirty="0"/>
              <a:t> </a:t>
            </a:r>
            <a:r>
              <a:rPr lang="en-US" b="1" dirty="0" err="1"/>
              <a:t>inferiores</a:t>
            </a:r>
            <a:r>
              <a:rPr lang="en-US" b="1" dirty="0"/>
              <a:t>.” </a:t>
            </a:r>
            <a:r>
              <a:rPr lang="en-US" b="1" i="1" dirty="0" err="1"/>
              <a:t>Patriarcas</a:t>
            </a:r>
            <a:r>
              <a:rPr lang="en-US" b="1" i="1" dirty="0"/>
              <a:t> e </a:t>
            </a:r>
            <a:r>
              <a:rPr lang="en-US" b="1" i="1" dirty="0" err="1"/>
              <a:t>Profetas</a:t>
            </a:r>
            <a:r>
              <a:rPr lang="en-US" b="1" i="1" dirty="0"/>
              <a:t>, </a:t>
            </a:r>
            <a:r>
              <a:rPr lang="en-US" b="1" dirty="0"/>
              <a:t>p.25.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marca</a:t>
            </a:r>
            <a:r>
              <a:rPr lang="en-US" dirty="0"/>
              <a:t> de </a:t>
            </a:r>
            <a:r>
              <a:rPr lang="en-US" dirty="0" err="1"/>
              <a:t>Caim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/>
          <a:lstStyle/>
          <a:p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G</a:t>
            </a:r>
            <a:r>
              <a:rPr lang="en-US" b="1" dirty="0" err="1">
                <a:solidFill>
                  <a:srgbClr val="FFC000"/>
                </a:solidFill>
              </a:rPr>
              <a:t>ê</a:t>
            </a:r>
            <a:r>
              <a:rPr lang="en-US" b="1" dirty="0" err="1"/>
              <a:t>nesis</a:t>
            </a:r>
            <a:r>
              <a:rPr lang="en-US" b="1" dirty="0"/>
              <a:t> </a:t>
            </a:r>
            <a:r>
              <a:rPr lang="en-US" b="1" dirty="0" err="1"/>
              <a:t>esta</a:t>
            </a:r>
            <a:r>
              <a:rPr lang="en-US" b="1" dirty="0"/>
              <a:t> </a:t>
            </a:r>
            <a:r>
              <a:rPr lang="en-US" b="1" dirty="0" err="1"/>
              <a:t>autoridade</a:t>
            </a:r>
            <a:r>
              <a:rPr lang="en-US" b="1" dirty="0"/>
              <a:t> </a:t>
            </a:r>
            <a:r>
              <a:rPr lang="en-US" b="1" dirty="0" err="1"/>
              <a:t>está</a:t>
            </a:r>
            <a:r>
              <a:rPr lang="en-US" b="1" dirty="0"/>
              <a:t> </a:t>
            </a:r>
            <a:r>
              <a:rPr lang="en-US" b="1" dirty="0" err="1"/>
              <a:t>limitada</a:t>
            </a:r>
            <a:r>
              <a:rPr lang="en-US" b="1" dirty="0"/>
              <a:t> a </a:t>
            </a:r>
            <a:r>
              <a:rPr lang="en-US" b="1" dirty="0" err="1"/>
              <a:t>natureza</a:t>
            </a:r>
            <a:r>
              <a:rPr lang="en-US" b="1" dirty="0"/>
              <a:t>.  </a:t>
            </a:r>
            <a:r>
              <a:rPr lang="en-US" b="1" dirty="0" err="1"/>
              <a:t>Adão</a:t>
            </a:r>
            <a:r>
              <a:rPr lang="en-US" b="1" dirty="0"/>
              <a:t> e Eva </a:t>
            </a:r>
            <a:r>
              <a:rPr lang="en-US" b="1" dirty="0" err="1"/>
              <a:t>devíam</a:t>
            </a:r>
            <a:r>
              <a:rPr lang="en-US" b="1" dirty="0"/>
              <a:t> ser </a:t>
            </a:r>
            <a:r>
              <a:rPr lang="en-US" b="1" dirty="0" err="1"/>
              <a:t>os</a:t>
            </a:r>
            <a:r>
              <a:rPr lang="en-US" b="1" dirty="0"/>
              <a:t> </a:t>
            </a:r>
            <a:r>
              <a:rPr lang="en-US" b="1" dirty="0" err="1"/>
              <a:t>mordomos</a:t>
            </a:r>
            <a:r>
              <a:rPr lang="en-US" b="1" dirty="0"/>
              <a:t> do </a:t>
            </a:r>
            <a:r>
              <a:rPr lang="en-US" b="1" dirty="0" err="1"/>
              <a:t>mundo</a:t>
            </a:r>
            <a:r>
              <a:rPr lang="en-US" b="1" dirty="0"/>
              <a:t> natural.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marca</a:t>
            </a:r>
            <a:r>
              <a:rPr lang="en-US" dirty="0"/>
              <a:t> de </a:t>
            </a:r>
            <a:r>
              <a:rPr lang="en-US" dirty="0" err="1"/>
              <a:t>Caim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outro</a:t>
            </a:r>
            <a:r>
              <a:rPr lang="en-US" b="1" dirty="0"/>
              <a:t> </a:t>
            </a:r>
            <a:r>
              <a:rPr lang="en-US" b="1" dirty="0" err="1"/>
              <a:t>lado</a:t>
            </a:r>
            <a:r>
              <a:rPr lang="en-US" b="1" dirty="0"/>
              <a:t>, a </a:t>
            </a:r>
            <a:r>
              <a:rPr lang="en-US" b="1" dirty="0" err="1"/>
              <a:t>função</a:t>
            </a:r>
            <a:r>
              <a:rPr lang="en-US" b="1" dirty="0"/>
              <a:t> de “</a:t>
            </a:r>
            <a:r>
              <a:rPr lang="en-US" b="1" dirty="0" err="1"/>
              <a:t>guarda</a:t>
            </a:r>
            <a:r>
              <a:rPr lang="en-US" b="1" dirty="0"/>
              <a:t>” </a:t>
            </a:r>
            <a:r>
              <a:rPr lang="en-US" b="1" dirty="0" err="1"/>
              <a:t>sugerida</a:t>
            </a:r>
            <a:r>
              <a:rPr lang="en-US" b="1" dirty="0"/>
              <a:t>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Caim</a:t>
            </a:r>
            <a:r>
              <a:rPr lang="en-US" b="1" dirty="0"/>
              <a:t>, </a:t>
            </a:r>
            <a:r>
              <a:rPr lang="en-US" b="1" dirty="0" err="1"/>
              <a:t>tráz</a:t>
            </a:r>
            <a:r>
              <a:rPr lang="en-US" b="1" dirty="0"/>
              <a:t> </a:t>
            </a:r>
            <a:r>
              <a:rPr lang="en-US" b="1" dirty="0" err="1"/>
              <a:t>responsabilidade</a:t>
            </a:r>
            <a:r>
              <a:rPr lang="en-US" b="1" dirty="0"/>
              <a:t> e </a:t>
            </a:r>
            <a:r>
              <a:rPr lang="en-US" b="1" dirty="0" err="1"/>
              <a:t>controle</a:t>
            </a:r>
            <a:r>
              <a:rPr lang="en-US" b="1" dirty="0"/>
              <a:t> </a:t>
            </a:r>
            <a:r>
              <a:rPr lang="en-US" b="1" dirty="0" err="1"/>
              <a:t>sobre</a:t>
            </a:r>
            <a:r>
              <a:rPr lang="en-US" b="1" dirty="0"/>
              <a:t> </a:t>
            </a:r>
            <a:r>
              <a:rPr lang="en-US" b="1" dirty="0" err="1"/>
              <a:t>animais</a:t>
            </a:r>
            <a:r>
              <a:rPr lang="en-US" b="1" dirty="0"/>
              <a:t> e “</a:t>
            </a:r>
            <a:r>
              <a:rPr lang="en-US" b="1" dirty="0" err="1"/>
              <a:t>prisioneros</a:t>
            </a:r>
            <a:r>
              <a:rPr lang="en-US" b="1" dirty="0"/>
              <a:t>”.  </a:t>
            </a:r>
          </a:p>
          <a:p>
            <a:r>
              <a:rPr lang="en-US" b="1" dirty="0" err="1"/>
              <a:t>Caim</a:t>
            </a:r>
            <a:r>
              <a:rPr lang="en-US" b="1" dirty="0"/>
              <a:t> </a:t>
            </a:r>
            <a:r>
              <a:rPr lang="en-US" b="1" dirty="0" err="1"/>
              <a:t>não</a:t>
            </a:r>
            <a:r>
              <a:rPr lang="en-US" b="1" dirty="0"/>
              <a:t> </a:t>
            </a:r>
            <a:r>
              <a:rPr lang="en-US" b="1" dirty="0" err="1"/>
              <a:t>falhou</a:t>
            </a:r>
            <a:r>
              <a:rPr lang="en-US" b="1" dirty="0"/>
              <a:t>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não</a:t>
            </a:r>
            <a:r>
              <a:rPr lang="en-US" b="1" dirty="0"/>
              <a:t> </a:t>
            </a:r>
            <a:r>
              <a:rPr lang="en-US" b="1" dirty="0" err="1"/>
              <a:t>haver</a:t>
            </a:r>
            <a:r>
              <a:rPr lang="en-US" b="1" dirty="0"/>
              <a:t> </a:t>
            </a:r>
            <a:r>
              <a:rPr lang="en-US" b="1" dirty="0" err="1"/>
              <a:t>sido</a:t>
            </a:r>
            <a:r>
              <a:rPr lang="en-US" b="1" dirty="0"/>
              <a:t> o “</a:t>
            </a:r>
            <a:r>
              <a:rPr lang="en-US" b="1" dirty="0" err="1"/>
              <a:t>guarda</a:t>
            </a:r>
            <a:r>
              <a:rPr lang="en-US" b="1" dirty="0"/>
              <a:t> de </a:t>
            </a:r>
            <a:r>
              <a:rPr lang="en-US" b="1" dirty="0" err="1"/>
              <a:t>seu</a:t>
            </a:r>
            <a:r>
              <a:rPr lang="en-US" b="1" dirty="0"/>
              <a:t> </a:t>
            </a:r>
            <a:r>
              <a:rPr lang="en-US" b="1" dirty="0" err="1"/>
              <a:t>irmão</a:t>
            </a:r>
            <a:r>
              <a:rPr lang="en-US" b="1" dirty="0"/>
              <a:t>”, </a:t>
            </a:r>
            <a:r>
              <a:rPr lang="en-US" b="1" dirty="0" err="1"/>
              <a:t>senão</a:t>
            </a:r>
            <a:r>
              <a:rPr lang="en-US" b="1" dirty="0"/>
              <a:t> </a:t>
            </a:r>
            <a:r>
              <a:rPr lang="en-US" b="1" dirty="0" err="1"/>
              <a:t>estaria</a:t>
            </a:r>
            <a:r>
              <a:rPr lang="en-US" b="1" dirty="0"/>
              <a:t> </a:t>
            </a:r>
            <a:r>
              <a:rPr lang="en-US" b="1" dirty="0" err="1"/>
              <a:t>fazendo</a:t>
            </a:r>
            <a:r>
              <a:rPr lang="en-US" b="1" dirty="0"/>
              <a:t> </a:t>
            </a:r>
            <a:r>
              <a:rPr lang="en-US" b="1" dirty="0" err="1"/>
              <a:t>justamente</a:t>
            </a:r>
            <a:r>
              <a:rPr lang="en-US" b="1" dirty="0"/>
              <a:t> </a:t>
            </a:r>
            <a:r>
              <a:rPr lang="en-US" b="1" dirty="0" err="1"/>
              <a:t>isso</a:t>
            </a:r>
            <a:r>
              <a:rPr lang="en-US" b="1" dirty="0"/>
              <a:t>! </a:t>
            </a:r>
            <a:r>
              <a:rPr lang="en-US" b="1" dirty="0" err="1"/>
              <a:t>Ele</a:t>
            </a:r>
            <a:r>
              <a:rPr lang="en-US" b="1" dirty="0"/>
              <a:t> </a:t>
            </a:r>
            <a:r>
              <a:rPr lang="en-US" b="1" dirty="0" err="1"/>
              <a:t>havía</a:t>
            </a:r>
            <a:r>
              <a:rPr lang="en-US" b="1" dirty="0"/>
              <a:t> </a:t>
            </a:r>
            <a:r>
              <a:rPr lang="en-US" b="1" dirty="0" err="1"/>
              <a:t>escolhido</a:t>
            </a:r>
            <a:r>
              <a:rPr lang="en-US" b="1" dirty="0"/>
              <a:t> ser </a:t>
            </a:r>
            <a:r>
              <a:rPr lang="en-US" b="1" dirty="0" err="1"/>
              <a:t>seu</a:t>
            </a:r>
            <a:r>
              <a:rPr lang="en-US" b="1" dirty="0"/>
              <a:t> </a:t>
            </a:r>
            <a:r>
              <a:rPr lang="en-US" b="1" u="sng" dirty="0" err="1"/>
              <a:t>guarda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vez</a:t>
            </a:r>
            <a:r>
              <a:rPr lang="en-US" b="1" dirty="0"/>
              <a:t> de </a:t>
            </a:r>
            <a:r>
              <a:rPr lang="en-US" b="1" u="sng" dirty="0"/>
              <a:t>ser </a:t>
            </a:r>
            <a:r>
              <a:rPr lang="en-US" b="1" u="sng" dirty="0" err="1"/>
              <a:t>seu</a:t>
            </a:r>
            <a:r>
              <a:rPr lang="en-US" b="1" u="sng" dirty="0"/>
              <a:t> </a:t>
            </a:r>
            <a:r>
              <a:rPr lang="en-US" b="1" u="sng" dirty="0" err="1"/>
              <a:t>irmão</a:t>
            </a:r>
            <a:r>
              <a:rPr lang="en-US" b="1" dirty="0"/>
              <a:t>. </a:t>
            </a:r>
          </a:p>
          <a:p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Prova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905000"/>
            <a:ext cx="8153400" cy="4495800"/>
          </a:xfrm>
          <a:prstGeom prst="rect">
            <a:avLst/>
          </a:prstGeom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None/>
            </a:pPr>
            <a:r>
              <a:rPr lang="en-US" sz="3200" b="1" dirty="0">
                <a:solidFill>
                  <a:srgbClr val="FFC000"/>
                </a:solidFill>
              </a:rPr>
              <a:t>4.	Deus é o </a:t>
            </a:r>
            <a:r>
              <a:rPr lang="en-US" sz="3200" b="1" dirty="0" err="1">
                <a:solidFill>
                  <a:srgbClr val="FFC000"/>
                </a:solidFill>
              </a:rPr>
              <a:t>dono</a:t>
            </a:r>
            <a:r>
              <a:rPr lang="en-US" sz="3200" b="1" dirty="0">
                <a:solidFill>
                  <a:srgbClr val="FFC000"/>
                </a:solidFill>
              </a:rPr>
              <a:t>. </a:t>
            </a:r>
            <a:r>
              <a:rPr lang="en-US" sz="3200" b="1" dirty="0" err="1">
                <a:solidFill>
                  <a:srgbClr val="FFC000"/>
                </a:solidFill>
              </a:rPr>
              <a:t>Nós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não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somos</a:t>
            </a:r>
            <a:r>
              <a:rPr lang="en-US" sz="3200" b="1" dirty="0">
                <a:solidFill>
                  <a:srgbClr val="FFC000"/>
                </a:solidFill>
              </a:rPr>
              <a:t>. </a:t>
            </a:r>
            <a:r>
              <a:rPr lang="en-US" sz="3200" b="1" dirty="0" err="1">
                <a:solidFill>
                  <a:srgbClr val="FFC000"/>
                </a:solidFill>
              </a:rPr>
              <a:t>Verdadeiro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ou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Falso</a:t>
            </a:r>
            <a:r>
              <a:rPr lang="en-US" sz="3200" b="1" dirty="0">
                <a:solidFill>
                  <a:srgbClr val="FFC000"/>
                </a:solidFill>
              </a:rPr>
              <a:t>?</a:t>
            </a:r>
          </a:p>
          <a:p>
            <a:pPr marL="514350" indent="-514350">
              <a:buNone/>
            </a:pPr>
            <a:r>
              <a:rPr lang="en-US" sz="3200" b="1" dirty="0">
                <a:solidFill>
                  <a:srgbClr val="FFC000"/>
                </a:solidFill>
              </a:rPr>
              <a:t>5.	A </a:t>
            </a:r>
            <a:r>
              <a:rPr lang="en-US" sz="3200" b="1" dirty="0" err="1">
                <a:solidFill>
                  <a:srgbClr val="FFC000"/>
                </a:solidFill>
              </a:rPr>
              <a:t>historia</a:t>
            </a:r>
            <a:r>
              <a:rPr lang="en-US" sz="3200" b="1" dirty="0">
                <a:solidFill>
                  <a:srgbClr val="FFC000"/>
                </a:solidFill>
              </a:rPr>
              <a:t> de </a:t>
            </a:r>
            <a:r>
              <a:rPr lang="en-US" sz="3200" b="1" dirty="0" err="1">
                <a:solidFill>
                  <a:srgbClr val="FFC000"/>
                </a:solidFill>
              </a:rPr>
              <a:t>Gênesis</a:t>
            </a:r>
            <a:r>
              <a:rPr lang="en-US" sz="3200" b="1" dirty="0">
                <a:solidFill>
                  <a:srgbClr val="FFC000"/>
                </a:solidFill>
              </a:rPr>
              <a:t> 2 tem um </a:t>
            </a:r>
            <a:r>
              <a:rPr lang="en-US" sz="3200" b="1" dirty="0" err="1">
                <a:solidFill>
                  <a:srgbClr val="FFC000"/>
                </a:solidFill>
              </a:rPr>
              <a:t>objetivo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diferente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que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aquele</a:t>
            </a:r>
            <a:r>
              <a:rPr lang="en-US" sz="3200" b="1" dirty="0">
                <a:solidFill>
                  <a:srgbClr val="FFC000"/>
                </a:solidFill>
              </a:rPr>
              <a:t> de </a:t>
            </a:r>
            <a:r>
              <a:rPr lang="en-US" sz="3200" b="1" dirty="0" err="1">
                <a:solidFill>
                  <a:srgbClr val="FFC000"/>
                </a:solidFill>
              </a:rPr>
              <a:t>Gênesis</a:t>
            </a:r>
            <a:r>
              <a:rPr lang="en-US" sz="3200" b="1" dirty="0">
                <a:solidFill>
                  <a:srgbClr val="FFC000"/>
                </a:solidFill>
              </a:rPr>
              <a:t>. </a:t>
            </a:r>
            <a:r>
              <a:rPr lang="en-US" sz="3200" b="1" dirty="0" err="1">
                <a:solidFill>
                  <a:srgbClr val="FFC000"/>
                </a:solidFill>
              </a:rPr>
              <a:t>Verdadero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ou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Falso</a:t>
            </a:r>
            <a:r>
              <a:rPr lang="en-US" sz="3200" b="1" dirty="0">
                <a:solidFill>
                  <a:srgbClr val="FFC000"/>
                </a:solidFill>
              </a:rPr>
              <a:t>?</a:t>
            </a:r>
            <a:endParaRPr lang="en-US" sz="3200" b="1" i="1" dirty="0">
              <a:solidFill>
                <a:srgbClr val="FFC000"/>
              </a:solidFill>
            </a:endParaRPr>
          </a:p>
          <a:p>
            <a:pPr marL="514350" indent="-514350">
              <a:buNone/>
            </a:pPr>
            <a:r>
              <a:rPr lang="en-US" sz="3200" b="1" dirty="0">
                <a:solidFill>
                  <a:srgbClr val="FFC000"/>
                </a:solidFill>
              </a:rPr>
              <a:t>6.	Um </a:t>
            </a:r>
            <a:r>
              <a:rPr lang="en-US" sz="3200" b="1" dirty="0" err="1">
                <a:solidFill>
                  <a:srgbClr val="FFC000"/>
                </a:solidFill>
              </a:rPr>
              <a:t>mordomo</a:t>
            </a:r>
            <a:r>
              <a:rPr lang="en-US" sz="3200" b="1" dirty="0">
                <a:solidFill>
                  <a:srgbClr val="FFC000"/>
                </a:solidFill>
              </a:rPr>
              <a:t> tem </a:t>
            </a:r>
            <a:r>
              <a:rPr lang="en-US" sz="3200" b="1" dirty="0" err="1">
                <a:solidFill>
                  <a:srgbClr val="FFC000"/>
                </a:solidFill>
              </a:rPr>
              <a:t>limites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que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ele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não</a:t>
            </a:r>
            <a:r>
              <a:rPr lang="en-US" sz="3200" b="1" dirty="0">
                <a:solidFill>
                  <a:srgbClr val="FFC000"/>
                </a:solidFill>
              </a:rPr>
              <a:t>  </a:t>
            </a:r>
            <a:r>
              <a:rPr lang="en-US" sz="3200" b="1" dirty="0" err="1">
                <a:solidFill>
                  <a:srgbClr val="FFC000"/>
                </a:solidFill>
              </a:rPr>
              <a:t>deve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ultrapassar</a:t>
            </a:r>
            <a:r>
              <a:rPr lang="en-US" sz="3200" b="1" dirty="0">
                <a:solidFill>
                  <a:srgbClr val="FFC000"/>
                </a:solidFill>
              </a:rPr>
              <a:t>.  </a:t>
            </a:r>
            <a:r>
              <a:rPr lang="en-US" sz="3200" b="1" dirty="0" err="1">
                <a:solidFill>
                  <a:srgbClr val="FFC000"/>
                </a:solidFill>
              </a:rPr>
              <a:t>Verdadeiro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ou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Falso</a:t>
            </a:r>
            <a:r>
              <a:rPr lang="en-US" sz="3200" b="1" dirty="0">
                <a:solidFill>
                  <a:srgbClr val="FFC000"/>
                </a:solidFill>
              </a:rPr>
              <a:t>?</a:t>
            </a:r>
            <a:endParaRPr lang="en-US" sz="3200" b="1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marca</a:t>
            </a:r>
            <a:r>
              <a:rPr lang="en-US" dirty="0"/>
              <a:t> de </a:t>
            </a:r>
            <a:r>
              <a:rPr lang="en-US" dirty="0" err="1"/>
              <a:t>Caim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25963"/>
          </a:xfrm>
        </p:spPr>
        <p:txBody>
          <a:bodyPr/>
          <a:lstStyle/>
          <a:p>
            <a:r>
              <a:rPr lang="en-US" b="1" dirty="0"/>
              <a:t>A </a:t>
            </a:r>
            <a:r>
              <a:rPr lang="en-US" b="1" dirty="0" err="1"/>
              <a:t>palavra</a:t>
            </a:r>
            <a:r>
              <a:rPr lang="en-US" b="1" dirty="0"/>
              <a:t> “</a:t>
            </a:r>
            <a:r>
              <a:rPr lang="en-US" b="1" dirty="0" err="1"/>
              <a:t>irmão</a:t>
            </a:r>
            <a:r>
              <a:rPr lang="en-US" b="1" dirty="0"/>
              <a:t>” é </a:t>
            </a:r>
            <a:r>
              <a:rPr lang="en-US" b="1" dirty="0" err="1"/>
              <a:t>usada</a:t>
            </a:r>
            <a:r>
              <a:rPr lang="en-US" b="1" dirty="0"/>
              <a:t> 6 </a:t>
            </a:r>
            <a:r>
              <a:rPr lang="en-US" b="1" dirty="0" err="1"/>
              <a:t>vezes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G</a:t>
            </a:r>
            <a:r>
              <a:rPr lang="en-US" b="1" dirty="0" err="1">
                <a:solidFill>
                  <a:srgbClr val="FFC000"/>
                </a:solidFill>
              </a:rPr>
              <a:t>ê</a:t>
            </a:r>
            <a:r>
              <a:rPr lang="en-US" b="1" dirty="0" err="1"/>
              <a:t>n</a:t>
            </a:r>
            <a:r>
              <a:rPr lang="en-US" b="1" dirty="0"/>
              <a:t>. 4:1-11.  </a:t>
            </a:r>
            <a:r>
              <a:rPr lang="en-US" b="1" dirty="0" err="1"/>
              <a:t>Caim</a:t>
            </a:r>
            <a:r>
              <a:rPr lang="en-US" b="1" dirty="0"/>
              <a:t> é </a:t>
            </a:r>
            <a:r>
              <a:rPr lang="en-US" b="1" dirty="0" err="1"/>
              <a:t>que</a:t>
            </a:r>
            <a:r>
              <a:rPr lang="en-US" b="1" dirty="0"/>
              <a:t> </a:t>
            </a:r>
            <a:r>
              <a:rPr lang="en-US" b="1" dirty="0" err="1"/>
              <a:t>introduz</a:t>
            </a:r>
            <a:r>
              <a:rPr lang="en-US" b="1" dirty="0"/>
              <a:t> o </a:t>
            </a:r>
            <a:r>
              <a:rPr lang="en-US" b="1" dirty="0" err="1"/>
              <a:t>termo</a:t>
            </a:r>
            <a:r>
              <a:rPr lang="en-US" b="1" dirty="0"/>
              <a:t> “</a:t>
            </a:r>
            <a:r>
              <a:rPr lang="en-US" b="1" dirty="0" err="1"/>
              <a:t>guarda</a:t>
            </a:r>
            <a:r>
              <a:rPr lang="en-US" b="1" dirty="0"/>
              <a:t>” </a:t>
            </a:r>
            <a:r>
              <a:rPr lang="en-US" b="1" dirty="0" err="1"/>
              <a:t>para</a:t>
            </a:r>
            <a:r>
              <a:rPr lang="en-US" b="1" dirty="0"/>
              <a:t> </a:t>
            </a:r>
            <a:r>
              <a:rPr lang="en-US" b="1" dirty="0" err="1"/>
              <a:t>evitar</a:t>
            </a:r>
            <a:r>
              <a:rPr lang="en-US" b="1" dirty="0"/>
              <a:t> a </a:t>
            </a:r>
            <a:r>
              <a:rPr lang="en-US" b="1" dirty="0" err="1"/>
              <a:t>responsabilidade</a:t>
            </a:r>
            <a:r>
              <a:rPr lang="en-US" b="1" dirty="0"/>
              <a:t> de ser um “</a:t>
            </a:r>
            <a:r>
              <a:rPr lang="en-US" b="1" dirty="0" err="1"/>
              <a:t>irmão</a:t>
            </a:r>
            <a:r>
              <a:rPr lang="en-US" b="1" dirty="0"/>
              <a:t>.”</a:t>
            </a:r>
          </a:p>
          <a:p>
            <a:r>
              <a:rPr lang="en-US" b="1" dirty="0"/>
              <a:t>Jesus </a:t>
            </a:r>
            <a:r>
              <a:rPr lang="en-US" b="1" dirty="0" err="1"/>
              <a:t>usa</a:t>
            </a:r>
            <a:r>
              <a:rPr lang="en-US" b="1" dirty="0"/>
              <a:t> “</a:t>
            </a:r>
            <a:r>
              <a:rPr lang="en-US" b="1" dirty="0" err="1"/>
              <a:t>próximo</a:t>
            </a:r>
            <a:r>
              <a:rPr lang="en-US" b="1" dirty="0"/>
              <a:t>”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história</a:t>
            </a:r>
            <a:r>
              <a:rPr lang="en-US" b="1" dirty="0"/>
              <a:t> do “</a:t>
            </a:r>
            <a:r>
              <a:rPr lang="en-US" b="1" dirty="0" err="1"/>
              <a:t>bom</a:t>
            </a:r>
            <a:r>
              <a:rPr lang="en-US" b="1" dirty="0"/>
              <a:t> </a:t>
            </a:r>
            <a:r>
              <a:rPr lang="en-US" b="1" dirty="0" err="1"/>
              <a:t>samaritano</a:t>
            </a:r>
            <a:r>
              <a:rPr lang="en-US" b="1" dirty="0"/>
              <a:t>” </a:t>
            </a:r>
            <a:r>
              <a:rPr lang="en-US" b="1" dirty="0" err="1"/>
              <a:t>para</a:t>
            </a:r>
            <a:r>
              <a:rPr lang="en-US" b="1" dirty="0"/>
              <a:t> </a:t>
            </a:r>
            <a:r>
              <a:rPr lang="en-US" b="1" dirty="0" err="1"/>
              <a:t>decrever</a:t>
            </a:r>
            <a:r>
              <a:rPr lang="en-US" b="1" dirty="0"/>
              <a:t> </a:t>
            </a:r>
            <a:r>
              <a:rPr lang="en-US" b="1" dirty="0" err="1"/>
              <a:t>como</a:t>
            </a:r>
            <a:r>
              <a:rPr lang="en-US" b="1" dirty="0"/>
              <a:t> </a:t>
            </a:r>
            <a:r>
              <a:rPr lang="en-US" b="1" dirty="0" err="1"/>
              <a:t>devemos</a:t>
            </a:r>
            <a:r>
              <a:rPr lang="en-US" b="1" dirty="0"/>
              <a:t> </a:t>
            </a:r>
            <a:r>
              <a:rPr lang="en-US" b="1" dirty="0" err="1"/>
              <a:t>relacionarmos</a:t>
            </a:r>
            <a:r>
              <a:rPr lang="en-US" b="1" dirty="0"/>
              <a:t> com </a:t>
            </a:r>
            <a:r>
              <a:rPr lang="en-US" b="1" dirty="0" err="1"/>
              <a:t>os</a:t>
            </a:r>
            <a:r>
              <a:rPr lang="en-US" b="1" dirty="0"/>
              <a:t> </a:t>
            </a:r>
            <a:r>
              <a:rPr lang="en-US" b="1" dirty="0" err="1"/>
              <a:t>outros</a:t>
            </a:r>
            <a:r>
              <a:rPr lang="en-US" b="1" dirty="0"/>
              <a:t>. (Lucas 10:25-37)</a:t>
            </a:r>
          </a:p>
          <a:p>
            <a:r>
              <a:rPr lang="en-US" b="1" dirty="0"/>
              <a:t>Deus </a:t>
            </a:r>
            <a:r>
              <a:rPr lang="en-US" b="1" dirty="0" err="1"/>
              <a:t>nos</a:t>
            </a:r>
            <a:r>
              <a:rPr lang="en-US" b="1" dirty="0"/>
              <a:t> </a:t>
            </a:r>
            <a:r>
              <a:rPr lang="en-US" b="1" dirty="0" err="1"/>
              <a:t>dá</a:t>
            </a:r>
            <a:r>
              <a:rPr lang="en-US" b="1" dirty="0"/>
              <a:t> </a:t>
            </a:r>
            <a:r>
              <a:rPr lang="en-US" b="1" dirty="0" err="1"/>
              <a:t>autoridade</a:t>
            </a:r>
            <a:r>
              <a:rPr lang="en-US" b="1" dirty="0"/>
              <a:t> </a:t>
            </a:r>
            <a:r>
              <a:rPr lang="en-US" b="1" dirty="0" err="1"/>
              <a:t>sobre</a:t>
            </a:r>
            <a:r>
              <a:rPr lang="en-US" b="1" dirty="0"/>
              <a:t> a terra  </a:t>
            </a:r>
            <a:r>
              <a:rPr lang="en-US" b="1" dirty="0" err="1"/>
              <a:t>mas</a:t>
            </a:r>
            <a:r>
              <a:rPr lang="en-US" b="1" dirty="0"/>
              <a:t> </a:t>
            </a:r>
            <a:r>
              <a:rPr lang="en-US" b="1" dirty="0" err="1"/>
              <a:t>não</a:t>
            </a:r>
            <a:r>
              <a:rPr lang="en-US" b="1" dirty="0"/>
              <a:t> </a:t>
            </a:r>
            <a:r>
              <a:rPr lang="en-US" b="1" dirty="0" err="1"/>
              <a:t>nos</a:t>
            </a:r>
            <a:r>
              <a:rPr lang="en-US" b="1" dirty="0"/>
              <a:t> </a:t>
            </a:r>
            <a:r>
              <a:rPr lang="en-US" b="1" dirty="0" err="1"/>
              <a:t>deu</a:t>
            </a:r>
            <a:r>
              <a:rPr lang="en-US" b="1" dirty="0"/>
              <a:t> </a:t>
            </a:r>
            <a:r>
              <a:rPr lang="en-US" b="1" dirty="0" err="1"/>
              <a:t>autoridade</a:t>
            </a:r>
            <a:r>
              <a:rPr lang="en-US" b="1" dirty="0"/>
              <a:t> </a:t>
            </a:r>
            <a:r>
              <a:rPr lang="en-US" b="1" dirty="0" err="1"/>
              <a:t>controladora</a:t>
            </a:r>
            <a:r>
              <a:rPr lang="en-US" b="1" dirty="0"/>
              <a:t> </a:t>
            </a:r>
            <a:r>
              <a:rPr lang="en-US" b="1" dirty="0" err="1"/>
              <a:t>sobre</a:t>
            </a:r>
            <a:r>
              <a:rPr lang="en-US" b="1" dirty="0"/>
              <a:t> </a:t>
            </a:r>
            <a:r>
              <a:rPr lang="en-US" b="1" dirty="0" err="1"/>
              <a:t>nossos</a:t>
            </a:r>
            <a:r>
              <a:rPr lang="en-US" b="1" dirty="0"/>
              <a:t> </a:t>
            </a:r>
            <a:r>
              <a:rPr lang="en-US" b="1" dirty="0" err="1"/>
              <a:t>semelhantes</a:t>
            </a:r>
            <a:r>
              <a:rPr lang="en-US" b="1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marca</a:t>
            </a:r>
            <a:r>
              <a:rPr lang="en-US" dirty="0"/>
              <a:t> de </a:t>
            </a:r>
            <a:r>
              <a:rPr lang="en-US" dirty="0" err="1"/>
              <a:t>Caim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b="1" i="1" dirty="0"/>
              <a:t>“</a:t>
            </a:r>
            <a:r>
              <a:rPr lang="en-US" b="1" i="1" dirty="0" err="1"/>
              <a:t>Qualquer</a:t>
            </a:r>
            <a:r>
              <a:rPr lang="en-US" b="1" i="1" dirty="0"/>
              <a:t> </a:t>
            </a:r>
            <a:r>
              <a:rPr lang="en-US" b="1" i="1" dirty="0" err="1"/>
              <a:t>homem</a:t>
            </a:r>
            <a:r>
              <a:rPr lang="en-US" b="1" i="1" dirty="0"/>
              <a:t>, </a:t>
            </a:r>
            <a:r>
              <a:rPr lang="en-US" b="1" i="1" dirty="0" err="1"/>
              <a:t>seja</a:t>
            </a:r>
            <a:r>
              <a:rPr lang="en-US" b="1" i="1" dirty="0"/>
              <a:t> </a:t>
            </a:r>
            <a:r>
              <a:rPr lang="en-US" b="1" i="1" dirty="0" err="1"/>
              <a:t>este</a:t>
            </a:r>
            <a:r>
              <a:rPr lang="en-US" b="1" i="1" dirty="0"/>
              <a:t> </a:t>
            </a:r>
            <a:r>
              <a:rPr lang="en-US" b="1" i="1" dirty="0" err="1"/>
              <a:t>ministro</a:t>
            </a:r>
            <a:r>
              <a:rPr lang="en-US" b="1" i="1" dirty="0"/>
              <a:t> </a:t>
            </a:r>
            <a:r>
              <a:rPr lang="en-US" b="1" i="1" dirty="0" err="1"/>
              <a:t>ou</a:t>
            </a:r>
            <a:r>
              <a:rPr lang="en-US" b="1" i="1" dirty="0"/>
              <a:t> </a:t>
            </a:r>
            <a:r>
              <a:rPr lang="en-US" b="1" i="1" dirty="0" err="1"/>
              <a:t>leigo</a:t>
            </a:r>
            <a:r>
              <a:rPr lang="en-US" b="1" i="1" dirty="0"/>
              <a:t>, </a:t>
            </a:r>
            <a:r>
              <a:rPr lang="en-US" b="1" i="1" u="sng" dirty="0" err="1"/>
              <a:t>que</a:t>
            </a:r>
            <a:r>
              <a:rPr lang="en-US" b="1" i="1" u="sng" dirty="0"/>
              <a:t> </a:t>
            </a:r>
            <a:r>
              <a:rPr lang="en-US" b="1" i="1" u="sng" dirty="0" err="1"/>
              <a:t>busca</a:t>
            </a:r>
            <a:r>
              <a:rPr lang="en-US" b="1" i="1" u="sng" dirty="0"/>
              <a:t> </a:t>
            </a:r>
            <a:r>
              <a:rPr lang="en-US" b="1" i="1" u="sng" dirty="0" err="1"/>
              <a:t>forçar</a:t>
            </a:r>
            <a:r>
              <a:rPr lang="en-US" b="1" i="1" u="sng" dirty="0"/>
              <a:t> </a:t>
            </a:r>
            <a:r>
              <a:rPr lang="en-US" b="1" i="1" u="sng" dirty="0" err="1"/>
              <a:t>ou</a:t>
            </a:r>
            <a:r>
              <a:rPr lang="en-US" b="1" i="1" u="sng" dirty="0"/>
              <a:t> </a:t>
            </a:r>
            <a:r>
              <a:rPr lang="en-US" b="1" i="1" u="sng" dirty="0" err="1"/>
              <a:t>controlar</a:t>
            </a:r>
            <a:r>
              <a:rPr lang="en-US" b="1" i="1" u="sng" dirty="0"/>
              <a:t> a </a:t>
            </a:r>
            <a:r>
              <a:rPr lang="en-US" b="1" i="1" u="sng" dirty="0" err="1"/>
              <a:t>razão</a:t>
            </a:r>
            <a:r>
              <a:rPr lang="en-US" b="1" i="1" dirty="0"/>
              <a:t> de </a:t>
            </a:r>
            <a:r>
              <a:rPr lang="en-US" b="1" i="1" dirty="0" err="1"/>
              <a:t>qualquer</a:t>
            </a:r>
            <a:r>
              <a:rPr lang="en-US" b="1" i="1" dirty="0"/>
              <a:t> </a:t>
            </a:r>
            <a:r>
              <a:rPr lang="en-US" b="1" i="1" dirty="0" err="1"/>
              <a:t>outro</a:t>
            </a:r>
            <a:r>
              <a:rPr lang="en-US" b="1" i="1" dirty="0"/>
              <a:t> </a:t>
            </a:r>
            <a:r>
              <a:rPr lang="en-US" b="1" i="1" dirty="0" err="1"/>
              <a:t>homem</a:t>
            </a:r>
            <a:r>
              <a:rPr lang="en-US" b="1" i="1" dirty="0"/>
              <a:t>, se </a:t>
            </a:r>
            <a:r>
              <a:rPr lang="en-US" b="1" i="1" dirty="0" err="1"/>
              <a:t>coverte</a:t>
            </a:r>
            <a:r>
              <a:rPr lang="en-US" b="1" i="1" dirty="0"/>
              <a:t> </a:t>
            </a:r>
            <a:r>
              <a:rPr lang="en-US" b="1" i="1" dirty="0" err="1"/>
              <a:t>em</a:t>
            </a:r>
            <a:r>
              <a:rPr lang="en-US" b="1" i="1" dirty="0"/>
              <a:t> um </a:t>
            </a:r>
            <a:r>
              <a:rPr lang="en-US" b="1" i="1" dirty="0" err="1"/>
              <a:t>agente</a:t>
            </a:r>
            <a:r>
              <a:rPr lang="en-US" b="1" i="1" dirty="0"/>
              <a:t> de </a:t>
            </a:r>
            <a:r>
              <a:rPr lang="en-US" b="1" i="1" dirty="0" err="1"/>
              <a:t>Satanás</a:t>
            </a:r>
            <a:r>
              <a:rPr lang="en-US" b="1" i="1" dirty="0"/>
              <a:t>, </a:t>
            </a:r>
            <a:r>
              <a:rPr lang="en-US" b="1" i="1" dirty="0" err="1"/>
              <a:t>para</a:t>
            </a:r>
            <a:r>
              <a:rPr lang="en-US" b="1" i="1" dirty="0"/>
              <a:t> facer </a:t>
            </a:r>
            <a:r>
              <a:rPr lang="en-US" b="1" i="1" dirty="0" err="1"/>
              <a:t>seu</a:t>
            </a:r>
            <a:r>
              <a:rPr lang="en-US" b="1" i="1" dirty="0"/>
              <a:t> </a:t>
            </a:r>
            <a:r>
              <a:rPr lang="en-US" b="1" i="1" dirty="0" err="1"/>
              <a:t>trabalho</a:t>
            </a:r>
            <a:r>
              <a:rPr lang="en-US" b="1" i="1" dirty="0"/>
              <a:t>, e a vista do </a:t>
            </a:r>
            <a:r>
              <a:rPr lang="en-US" b="1" i="1" dirty="0" err="1"/>
              <a:t>Universo</a:t>
            </a:r>
            <a:r>
              <a:rPr lang="en-US" b="1" i="1" dirty="0"/>
              <a:t> celestial </a:t>
            </a:r>
            <a:r>
              <a:rPr lang="en-US" b="1" i="1" dirty="0" err="1"/>
              <a:t>ele</a:t>
            </a:r>
            <a:r>
              <a:rPr lang="en-US" b="1" i="1" dirty="0"/>
              <a:t> </a:t>
            </a:r>
            <a:r>
              <a:rPr lang="en-US" b="1" i="1" u="sng" dirty="0" err="1"/>
              <a:t>leva</a:t>
            </a:r>
            <a:r>
              <a:rPr lang="en-US" b="1" i="1" u="sng" dirty="0"/>
              <a:t> a </a:t>
            </a:r>
            <a:r>
              <a:rPr lang="en-US" b="1" i="1" u="sng" dirty="0" err="1"/>
              <a:t>marca</a:t>
            </a:r>
            <a:r>
              <a:rPr lang="en-US" b="1" i="1" u="sng" dirty="0"/>
              <a:t> de </a:t>
            </a:r>
            <a:r>
              <a:rPr lang="en-US" b="1" i="1" u="sng" dirty="0" err="1"/>
              <a:t>Caim</a:t>
            </a:r>
            <a:r>
              <a:rPr lang="en-US" b="1" i="1" dirty="0"/>
              <a:t>.” </a:t>
            </a:r>
            <a:r>
              <a:rPr lang="en-US" dirty="0"/>
              <a:t>(</a:t>
            </a:r>
            <a:r>
              <a:rPr lang="en-US" u="sng" dirty="0">
                <a:solidFill>
                  <a:srgbClr val="FFC000"/>
                </a:solidFill>
              </a:rPr>
              <a:t>MS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/>
              <a:t>29, 1911). </a:t>
            </a:r>
            <a:r>
              <a:rPr lang="en-US" i="1" dirty="0"/>
              <a:t>SDA Bible Commentary</a:t>
            </a:r>
            <a:r>
              <a:rPr lang="en-US" dirty="0"/>
              <a:t>, (</a:t>
            </a:r>
            <a:r>
              <a:rPr lang="en-US" dirty="0" err="1"/>
              <a:t>G</a:t>
            </a:r>
            <a:r>
              <a:rPr lang="en-US" dirty="0" err="1">
                <a:solidFill>
                  <a:srgbClr val="FFC000"/>
                </a:solidFill>
              </a:rPr>
              <a:t>ê</a:t>
            </a:r>
            <a:r>
              <a:rPr lang="en-US" dirty="0" err="1"/>
              <a:t>n</a:t>
            </a:r>
            <a:r>
              <a:rPr lang="en-US" dirty="0"/>
              <a:t> 4:15) 7A, p.19.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Resumo</a:t>
            </a:r>
            <a:r>
              <a:rPr lang="en-US" dirty="0"/>
              <a:t> de </a:t>
            </a:r>
            <a:r>
              <a:rPr lang="en-US" dirty="0" err="1"/>
              <a:t>Mordomia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Gênesis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 </a:t>
            </a:r>
            <a:r>
              <a:rPr lang="en-US" b="1" dirty="0" err="1"/>
              <a:t>duas</a:t>
            </a:r>
            <a:r>
              <a:rPr lang="en-US" b="1" dirty="0"/>
              <a:t> </a:t>
            </a:r>
            <a:r>
              <a:rPr lang="en-US" b="1" dirty="0" err="1"/>
              <a:t>perguntas</a:t>
            </a:r>
            <a:r>
              <a:rPr lang="en-US" b="1" dirty="0"/>
              <a:t> </a:t>
            </a:r>
            <a:r>
              <a:rPr lang="en-US" b="1" dirty="0" err="1"/>
              <a:t>feitas</a:t>
            </a:r>
            <a:r>
              <a:rPr lang="en-US" b="1" dirty="0"/>
              <a:t> </a:t>
            </a:r>
            <a:r>
              <a:rPr lang="en-US" b="1" dirty="0" err="1"/>
              <a:t>pelo</a:t>
            </a:r>
            <a:r>
              <a:rPr lang="en-US" b="1" dirty="0"/>
              <a:t> </a:t>
            </a:r>
            <a:r>
              <a:rPr lang="en-US" b="1" dirty="0" err="1"/>
              <a:t>Senhor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G</a:t>
            </a:r>
            <a:r>
              <a:rPr lang="en-US" b="1" dirty="0" err="1">
                <a:solidFill>
                  <a:srgbClr val="FFC000"/>
                </a:solidFill>
              </a:rPr>
              <a:t>ê</a:t>
            </a:r>
            <a:r>
              <a:rPr lang="en-US" b="1" dirty="0" err="1"/>
              <a:t>nesis</a:t>
            </a:r>
            <a:r>
              <a:rPr lang="en-US" b="1" dirty="0"/>
              <a:t> 3 e 4 </a:t>
            </a:r>
            <a:r>
              <a:rPr lang="en-US" b="1" dirty="0" err="1"/>
              <a:t>vem</a:t>
            </a:r>
            <a:r>
              <a:rPr lang="en-US" b="1" dirty="0"/>
              <a:t> </a:t>
            </a:r>
            <a:r>
              <a:rPr lang="en-US" b="1" u="sng" dirty="0" err="1"/>
              <a:t>depois</a:t>
            </a:r>
            <a:r>
              <a:rPr lang="en-US" b="1" dirty="0"/>
              <a:t> </a:t>
            </a:r>
            <a:r>
              <a:rPr lang="en-US" b="1" dirty="0" err="1"/>
              <a:t>que</a:t>
            </a:r>
            <a:r>
              <a:rPr lang="en-US" b="1" dirty="0"/>
              <a:t> Deus </a:t>
            </a:r>
            <a:r>
              <a:rPr lang="en-US" b="1" dirty="0" err="1"/>
              <a:t>estabeleceu</a:t>
            </a:r>
            <a:r>
              <a:rPr lang="en-US" b="1" dirty="0"/>
              <a:t> </a:t>
            </a:r>
            <a:r>
              <a:rPr lang="en-US" b="1" dirty="0" err="1"/>
              <a:t>quem</a:t>
            </a:r>
            <a:r>
              <a:rPr lang="en-US" b="1" dirty="0"/>
              <a:t> é ELE e o </a:t>
            </a:r>
            <a:r>
              <a:rPr lang="en-US" b="1" dirty="0" err="1"/>
              <a:t>que</a:t>
            </a:r>
            <a:r>
              <a:rPr lang="en-US" b="1" dirty="0"/>
              <a:t> </a:t>
            </a:r>
            <a:r>
              <a:rPr lang="en-US" b="1" dirty="0" err="1"/>
              <a:t>já</a:t>
            </a:r>
            <a:r>
              <a:rPr lang="en-US" b="1" dirty="0"/>
              <a:t> fez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nós</a:t>
            </a:r>
            <a:r>
              <a:rPr lang="en-US" b="1" dirty="0"/>
              <a:t>. (</a:t>
            </a:r>
            <a:r>
              <a:rPr lang="en-US" b="1" dirty="0" err="1"/>
              <a:t>G</a:t>
            </a:r>
            <a:r>
              <a:rPr lang="en-US" b="1" dirty="0" err="1">
                <a:solidFill>
                  <a:srgbClr val="FFC000"/>
                </a:solidFill>
              </a:rPr>
              <a:t>ê</a:t>
            </a:r>
            <a:r>
              <a:rPr lang="en-US" b="1" dirty="0" err="1"/>
              <a:t>nesis</a:t>
            </a:r>
            <a:r>
              <a:rPr lang="en-US" b="1" dirty="0"/>
              <a:t> 1 e 2).</a:t>
            </a:r>
          </a:p>
          <a:p>
            <a:r>
              <a:rPr lang="en-US" b="1" dirty="0"/>
              <a:t>A </a:t>
            </a:r>
            <a:r>
              <a:rPr lang="en-US" b="1" dirty="0" err="1"/>
              <a:t>queda</a:t>
            </a:r>
            <a:r>
              <a:rPr lang="en-US" b="1" dirty="0"/>
              <a:t> do </a:t>
            </a:r>
            <a:r>
              <a:rPr lang="en-US" b="1" dirty="0" err="1"/>
              <a:t>homem</a:t>
            </a:r>
            <a:r>
              <a:rPr lang="en-US" b="1" dirty="0"/>
              <a:t> </a:t>
            </a:r>
            <a:r>
              <a:rPr lang="en-US" b="1" dirty="0" err="1"/>
              <a:t>vem</a:t>
            </a:r>
            <a:r>
              <a:rPr lang="en-US" b="1" dirty="0"/>
              <a:t> </a:t>
            </a:r>
            <a:r>
              <a:rPr lang="en-US" b="1" dirty="0" err="1"/>
              <a:t>como</a:t>
            </a:r>
            <a:r>
              <a:rPr lang="en-US" b="1" dirty="0"/>
              <a:t> um </a:t>
            </a:r>
            <a:r>
              <a:rPr lang="en-US" b="1" dirty="0" err="1"/>
              <a:t>resultado</a:t>
            </a:r>
            <a:r>
              <a:rPr lang="en-US" b="1" dirty="0"/>
              <a:t> de </a:t>
            </a:r>
            <a:r>
              <a:rPr lang="en-US" b="1" dirty="0" err="1"/>
              <a:t>usurpar</a:t>
            </a:r>
            <a:r>
              <a:rPr lang="en-US" b="1" dirty="0"/>
              <a:t> o </a:t>
            </a:r>
            <a:r>
              <a:rPr lang="en-US" b="1" dirty="0" err="1"/>
              <a:t>rol</a:t>
            </a:r>
            <a:r>
              <a:rPr lang="en-US" b="1" dirty="0"/>
              <a:t> do </a:t>
            </a:r>
            <a:r>
              <a:rPr lang="en-US" b="1" dirty="0" err="1"/>
              <a:t>Criador</a:t>
            </a:r>
            <a:r>
              <a:rPr lang="en-US" b="1" dirty="0"/>
              <a:t> de </a:t>
            </a:r>
            <a:r>
              <a:rPr lang="en-US" b="1" dirty="0" err="1"/>
              <a:t>haver</a:t>
            </a:r>
            <a:r>
              <a:rPr lang="en-US" b="1" dirty="0"/>
              <a:t> </a:t>
            </a:r>
            <a:r>
              <a:rPr lang="en-US" b="1" dirty="0" err="1"/>
              <a:t>falhado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área</a:t>
            </a:r>
            <a:r>
              <a:rPr lang="en-US" b="1" dirty="0"/>
              <a:t> de </a:t>
            </a:r>
            <a:r>
              <a:rPr lang="en-US" b="1" dirty="0" err="1"/>
              <a:t>Mordomia</a:t>
            </a:r>
            <a:r>
              <a:rPr lang="en-US" b="1" dirty="0"/>
              <a:t> dada </a:t>
            </a:r>
            <a:r>
              <a:rPr lang="en-US" b="1" dirty="0" err="1"/>
              <a:t>ao</a:t>
            </a:r>
            <a:r>
              <a:rPr lang="en-US" b="1" dirty="0"/>
              <a:t> </a:t>
            </a:r>
            <a:r>
              <a:rPr lang="en-US" b="1" dirty="0" err="1"/>
              <a:t>homem</a:t>
            </a:r>
            <a:r>
              <a:rPr lang="en-US" b="1" dirty="0"/>
              <a:t>. 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Resumo</a:t>
            </a:r>
            <a:r>
              <a:rPr lang="en-US" dirty="0"/>
              <a:t> de </a:t>
            </a:r>
            <a:r>
              <a:rPr lang="en-US" dirty="0" err="1"/>
              <a:t>Mordomia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Gênesis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Estes </a:t>
            </a:r>
            <a:r>
              <a:rPr lang="en-US" b="1" dirty="0" err="1"/>
              <a:t>dois</a:t>
            </a:r>
            <a:r>
              <a:rPr lang="en-US" b="1" dirty="0"/>
              <a:t> </a:t>
            </a:r>
            <a:r>
              <a:rPr lang="en-US" b="1" dirty="0" err="1"/>
              <a:t>temas</a:t>
            </a:r>
            <a:r>
              <a:rPr lang="en-US" b="1" dirty="0"/>
              <a:t> </a:t>
            </a:r>
            <a:r>
              <a:rPr lang="en-US" b="1" dirty="0" err="1"/>
              <a:t>resumem</a:t>
            </a:r>
            <a:r>
              <a:rPr lang="en-US" b="1" dirty="0"/>
              <a:t> </a:t>
            </a:r>
            <a:r>
              <a:rPr lang="en-US" b="1" dirty="0" err="1"/>
              <a:t>duas</a:t>
            </a:r>
            <a:r>
              <a:rPr lang="en-US" b="1" dirty="0"/>
              <a:t> </a:t>
            </a:r>
            <a:r>
              <a:rPr lang="en-US" b="1" dirty="0" err="1"/>
              <a:t>perguntas</a:t>
            </a:r>
            <a:r>
              <a:rPr lang="en-US" b="1" dirty="0"/>
              <a:t> </a:t>
            </a:r>
            <a:r>
              <a:rPr lang="en-US" b="1" dirty="0" err="1"/>
              <a:t>penetrantes</a:t>
            </a:r>
            <a:r>
              <a:rPr lang="en-US" b="1" dirty="0"/>
              <a:t> </a:t>
            </a:r>
            <a:r>
              <a:rPr lang="en-US" b="1" dirty="0" err="1"/>
              <a:t>feitas</a:t>
            </a:r>
            <a:r>
              <a:rPr lang="en-US" b="1" dirty="0"/>
              <a:t> </a:t>
            </a:r>
            <a:r>
              <a:rPr lang="en-US" b="1" dirty="0" err="1"/>
              <a:t>pelo</a:t>
            </a:r>
            <a:r>
              <a:rPr lang="en-US" b="1" dirty="0"/>
              <a:t> </a:t>
            </a:r>
            <a:r>
              <a:rPr lang="en-US" b="1" dirty="0" err="1"/>
              <a:t>Criador</a:t>
            </a:r>
            <a:r>
              <a:rPr lang="en-US" b="1" dirty="0"/>
              <a:t> de </a:t>
            </a:r>
            <a:r>
              <a:rPr lang="en-US" b="1" dirty="0" err="1"/>
              <a:t>cada</a:t>
            </a:r>
            <a:r>
              <a:rPr lang="en-US" b="1" dirty="0"/>
              <a:t> </a:t>
            </a:r>
            <a:r>
              <a:rPr lang="en-US" b="1" dirty="0" err="1"/>
              <a:t>mordomo</a:t>
            </a:r>
            <a:r>
              <a:rPr lang="en-US" b="1" dirty="0"/>
              <a:t>:</a:t>
            </a:r>
          </a:p>
          <a:p>
            <a:pPr>
              <a:buNone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b="1" u="sng" dirty="0" err="1"/>
              <a:t>Onde</a:t>
            </a:r>
            <a:r>
              <a:rPr lang="en-US" b="1" u="sng" dirty="0"/>
              <a:t> </a:t>
            </a:r>
            <a:r>
              <a:rPr lang="en-US" b="1" u="sng" dirty="0" err="1"/>
              <a:t>estás</a:t>
            </a:r>
            <a:r>
              <a:rPr lang="en-US" b="1" u="sng" dirty="0"/>
              <a:t>? </a:t>
            </a:r>
            <a:r>
              <a:rPr lang="en-US" b="1" dirty="0"/>
              <a:t> </a:t>
            </a:r>
            <a:r>
              <a:rPr lang="en-US" b="1" dirty="0" err="1"/>
              <a:t>Onde</a:t>
            </a:r>
            <a:r>
              <a:rPr lang="en-US" b="1" dirty="0"/>
              <a:t> </a:t>
            </a:r>
            <a:r>
              <a:rPr lang="en-US" b="1" dirty="0" err="1"/>
              <a:t>estás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tua</a:t>
            </a:r>
            <a:r>
              <a:rPr lang="en-US" b="1" dirty="0"/>
              <a:t> </a:t>
            </a:r>
            <a:r>
              <a:rPr lang="en-US" b="1" dirty="0" err="1"/>
              <a:t>relação</a:t>
            </a:r>
            <a:r>
              <a:rPr lang="en-US" b="1" dirty="0"/>
              <a:t> </a:t>
            </a:r>
            <a:r>
              <a:rPr lang="en-US" b="1" dirty="0" err="1"/>
              <a:t>comigo</a:t>
            </a:r>
            <a:r>
              <a:rPr lang="en-US" b="1" dirty="0"/>
              <a:t>?  </a:t>
            </a:r>
            <a:r>
              <a:rPr lang="en-US" b="1" dirty="0" err="1"/>
              <a:t>Estás</a:t>
            </a:r>
            <a:r>
              <a:rPr lang="en-US" b="1" dirty="0"/>
              <a:t> </a:t>
            </a:r>
            <a:r>
              <a:rPr lang="en-US" b="1" dirty="0" err="1"/>
              <a:t>realmente</a:t>
            </a:r>
            <a:r>
              <a:rPr lang="en-US" b="1" dirty="0"/>
              <a:t> </a:t>
            </a:r>
            <a:r>
              <a:rPr lang="en-US" b="1" dirty="0" err="1"/>
              <a:t>comigo</a:t>
            </a:r>
            <a:r>
              <a:rPr lang="en-US" b="1" dirty="0"/>
              <a:t> </a:t>
            </a:r>
            <a:r>
              <a:rPr lang="en-US" b="1" dirty="0" err="1"/>
              <a:t>ou</a:t>
            </a:r>
            <a:r>
              <a:rPr lang="en-US" b="1" dirty="0"/>
              <a:t> contra </a:t>
            </a:r>
            <a:r>
              <a:rPr lang="en-US" b="1" dirty="0" err="1"/>
              <a:t>mím</a:t>
            </a:r>
            <a:r>
              <a:rPr lang="en-US" b="1" dirty="0"/>
              <a:t>?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Resumo</a:t>
            </a:r>
            <a:r>
              <a:rPr lang="en-US" dirty="0"/>
              <a:t> de </a:t>
            </a:r>
            <a:r>
              <a:rPr lang="en-US" dirty="0" err="1"/>
              <a:t>Mordomia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Gênesis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pPr marL="514350" indent="-514350">
              <a:buAutoNum type="arabicPeriod" startAt="2"/>
            </a:pPr>
            <a:r>
              <a:rPr lang="en-US" b="1" u="sng" dirty="0" err="1"/>
              <a:t>Onde</a:t>
            </a:r>
            <a:r>
              <a:rPr lang="en-US" b="1" u="sng" dirty="0"/>
              <a:t> </a:t>
            </a:r>
            <a:r>
              <a:rPr lang="en-US" b="1" u="sng" dirty="0" err="1"/>
              <a:t>está</a:t>
            </a:r>
            <a:r>
              <a:rPr lang="en-US" b="1" u="sng" dirty="0"/>
              <a:t> </a:t>
            </a:r>
            <a:r>
              <a:rPr lang="en-US" b="1" u="sng" dirty="0" err="1"/>
              <a:t>teu</a:t>
            </a:r>
            <a:r>
              <a:rPr lang="en-US" b="1" u="sng" dirty="0"/>
              <a:t> </a:t>
            </a:r>
            <a:r>
              <a:rPr lang="en-US" b="1" u="sng" dirty="0" err="1"/>
              <a:t>irmão</a:t>
            </a:r>
            <a:r>
              <a:rPr lang="en-US" b="1" u="sng" dirty="0"/>
              <a:t>?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 err="1"/>
              <a:t>Qual</a:t>
            </a:r>
            <a:r>
              <a:rPr lang="en-US" b="1" dirty="0"/>
              <a:t> </a:t>
            </a:r>
            <a:r>
              <a:rPr lang="en-US" b="1" dirty="0" err="1"/>
              <a:t>seu</a:t>
            </a:r>
            <a:r>
              <a:rPr lang="en-US" b="1" dirty="0"/>
              <a:t> </a:t>
            </a:r>
            <a:r>
              <a:rPr lang="en-US" b="1" dirty="0" err="1"/>
              <a:t>relacionamento</a:t>
            </a:r>
            <a:r>
              <a:rPr lang="en-US" b="1" dirty="0"/>
              <a:t> com </a:t>
            </a:r>
            <a:r>
              <a:rPr lang="en-US" b="1" dirty="0" err="1"/>
              <a:t>outros</a:t>
            </a:r>
            <a:r>
              <a:rPr lang="en-US" b="1" dirty="0"/>
              <a:t>? Os </a:t>
            </a:r>
            <a:r>
              <a:rPr lang="en-US" b="1" dirty="0" err="1"/>
              <a:t>vê</a:t>
            </a:r>
            <a:r>
              <a:rPr lang="en-US" b="1" dirty="0"/>
              <a:t> </a:t>
            </a:r>
            <a:r>
              <a:rPr lang="en-US" b="1" dirty="0" err="1"/>
              <a:t>como</a:t>
            </a:r>
            <a:r>
              <a:rPr lang="en-US" b="1" dirty="0"/>
              <a:t> </a:t>
            </a:r>
            <a:r>
              <a:rPr lang="en-US" b="1" dirty="0" err="1"/>
              <a:t>meus</a:t>
            </a:r>
            <a:r>
              <a:rPr lang="en-US" b="1" dirty="0"/>
              <a:t> </a:t>
            </a:r>
            <a:r>
              <a:rPr lang="en-US" b="1" dirty="0" err="1"/>
              <a:t>filhos</a:t>
            </a:r>
            <a:r>
              <a:rPr lang="en-US" b="1" dirty="0"/>
              <a:t> </a:t>
            </a:r>
            <a:r>
              <a:rPr lang="en-US" b="1" dirty="0" err="1"/>
              <a:t>que</a:t>
            </a:r>
            <a:r>
              <a:rPr lang="en-US" b="1" dirty="0"/>
              <a:t> </a:t>
            </a:r>
            <a:r>
              <a:rPr lang="en-US" b="1" dirty="0" err="1"/>
              <a:t>deves</a:t>
            </a:r>
            <a:r>
              <a:rPr lang="en-US" b="1" dirty="0"/>
              <a:t> </a:t>
            </a:r>
            <a:r>
              <a:rPr lang="en-US" b="1" dirty="0" err="1"/>
              <a:t>respeitar</a:t>
            </a:r>
            <a:r>
              <a:rPr lang="en-US" b="1" dirty="0"/>
              <a:t> e </a:t>
            </a:r>
            <a:r>
              <a:rPr lang="en-US" b="1" dirty="0" err="1"/>
              <a:t>cuidar</a:t>
            </a:r>
            <a:r>
              <a:rPr lang="en-US" b="1" dirty="0"/>
              <a:t>, </a:t>
            </a:r>
            <a:r>
              <a:rPr lang="en-US" b="1" dirty="0" err="1"/>
              <a:t>incondicionalmente</a:t>
            </a:r>
            <a:r>
              <a:rPr lang="en-US" b="1" dirty="0"/>
              <a:t>?</a:t>
            </a:r>
            <a:endParaRPr lang="en-US" b="1" u="sng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Mordomia</a:t>
            </a:r>
            <a:r>
              <a:rPr lang="en-US" dirty="0"/>
              <a:t> </a:t>
            </a:r>
            <a:r>
              <a:rPr lang="en-US" dirty="0" err="1"/>
              <a:t>incluye</a:t>
            </a:r>
            <a:r>
              <a:rPr lang="en-US" dirty="0"/>
              <a:t> </a:t>
            </a:r>
            <a:r>
              <a:rPr lang="en-US" dirty="0" err="1"/>
              <a:t>administracao</a:t>
            </a:r>
            <a:r>
              <a:rPr lang="en-US" dirty="0"/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92488"/>
          </a:xfrm>
        </p:spPr>
        <p:txBody>
          <a:bodyPr/>
          <a:lstStyle/>
          <a:p>
            <a:r>
              <a:rPr lang="en-US" b="1" dirty="0" err="1"/>
              <a:t>Alguém</a:t>
            </a:r>
            <a:r>
              <a:rPr lang="en-US" b="1" dirty="0"/>
              <a:t> </a:t>
            </a:r>
            <a:r>
              <a:rPr lang="en-US" b="1" dirty="0" err="1"/>
              <a:t>que</a:t>
            </a:r>
            <a:r>
              <a:rPr lang="en-US" b="1" dirty="0"/>
              <a:t> </a:t>
            </a:r>
            <a:r>
              <a:rPr lang="en-US" b="1" dirty="0" err="1"/>
              <a:t>não</a:t>
            </a:r>
            <a:r>
              <a:rPr lang="en-US" b="1" dirty="0"/>
              <a:t> </a:t>
            </a:r>
            <a:r>
              <a:rPr lang="en-US" b="1" dirty="0" err="1"/>
              <a:t>professa</a:t>
            </a:r>
            <a:r>
              <a:rPr lang="en-US" b="1" dirty="0"/>
              <a:t> (</a:t>
            </a:r>
            <a:r>
              <a:rPr lang="en-US" b="1" dirty="0" err="1"/>
              <a:t>fé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Deus), é </a:t>
            </a:r>
            <a:r>
              <a:rPr lang="en-US" b="1" dirty="0" err="1"/>
              <a:t>tão</a:t>
            </a:r>
            <a:r>
              <a:rPr lang="en-US" b="1" dirty="0"/>
              <a:t> </a:t>
            </a:r>
            <a:r>
              <a:rPr lang="en-US" b="1" dirty="0" err="1"/>
              <a:t>administrador</a:t>
            </a:r>
            <a:r>
              <a:rPr lang="en-US" b="1" dirty="0"/>
              <a:t> (</a:t>
            </a:r>
            <a:r>
              <a:rPr lang="en-US" b="1" dirty="0" err="1"/>
              <a:t>mordomo</a:t>
            </a:r>
            <a:r>
              <a:rPr lang="en-US" b="1" dirty="0"/>
              <a:t>) dos bens de Deus </a:t>
            </a:r>
            <a:r>
              <a:rPr lang="en-US" b="1" dirty="0" err="1"/>
              <a:t>como</a:t>
            </a:r>
            <a:r>
              <a:rPr lang="en-US" b="1" dirty="0"/>
              <a:t> </a:t>
            </a:r>
            <a:r>
              <a:rPr lang="en-US" b="1" dirty="0" err="1"/>
              <a:t>aquele</a:t>
            </a:r>
            <a:r>
              <a:rPr lang="en-US" b="1" dirty="0"/>
              <a:t> </a:t>
            </a:r>
            <a:r>
              <a:rPr lang="en-US" b="1" dirty="0" err="1"/>
              <a:t>que</a:t>
            </a:r>
            <a:r>
              <a:rPr lang="en-US" b="1" dirty="0"/>
              <a:t> </a:t>
            </a:r>
            <a:r>
              <a:rPr lang="en-US" b="1" dirty="0" err="1"/>
              <a:t>professa</a:t>
            </a:r>
            <a:r>
              <a:rPr lang="en-US" b="1" dirty="0"/>
              <a:t>.  </a:t>
            </a:r>
          </a:p>
          <a:p>
            <a:r>
              <a:rPr lang="en-US" b="1" dirty="0"/>
              <a:t>A </a:t>
            </a:r>
            <a:r>
              <a:rPr lang="en-US" b="1" dirty="0" err="1"/>
              <a:t>ele</a:t>
            </a:r>
            <a:r>
              <a:rPr lang="en-US" b="1" dirty="0"/>
              <a:t> </a:t>
            </a:r>
            <a:r>
              <a:rPr lang="en-US" b="1" dirty="0" err="1"/>
              <a:t>tambem</a:t>
            </a:r>
            <a:r>
              <a:rPr lang="en-US" b="1" dirty="0"/>
              <a:t> é </a:t>
            </a:r>
            <a:r>
              <a:rPr lang="en-US" b="1" dirty="0" err="1"/>
              <a:t>confiado</a:t>
            </a:r>
            <a:r>
              <a:rPr lang="en-US" b="1" dirty="0"/>
              <a:t> o tempo, </a:t>
            </a:r>
            <a:r>
              <a:rPr lang="en-US" b="1" dirty="0" err="1"/>
              <a:t>talentos</a:t>
            </a:r>
            <a:r>
              <a:rPr lang="en-US" b="1" dirty="0"/>
              <a:t>, e </a:t>
            </a:r>
            <a:r>
              <a:rPr lang="en-US" b="1" dirty="0" err="1"/>
              <a:t>meios</a:t>
            </a:r>
            <a:r>
              <a:rPr lang="en-US" b="1" dirty="0"/>
              <a:t> </a:t>
            </a:r>
            <a:r>
              <a:rPr lang="en-US" b="1" dirty="0" err="1"/>
              <a:t>para</a:t>
            </a:r>
            <a:r>
              <a:rPr lang="en-US" b="1" dirty="0"/>
              <a:t> </a:t>
            </a:r>
            <a:r>
              <a:rPr lang="en-US" b="1" dirty="0" err="1"/>
              <a:t>realizar</a:t>
            </a:r>
            <a:r>
              <a:rPr lang="en-US" b="1" dirty="0"/>
              <a:t>  </a:t>
            </a:r>
            <a:r>
              <a:rPr lang="en-US" b="1" dirty="0" err="1"/>
              <a:t>essas</a:t>
            </a:r>
            <a:r>
              <a:rPr lang="en-US" b="1" dirty="0"/>
              <a:t> </a:t>
            </a:r>
            <a:r>
              <a:rPr lang="en-US" b="1" dirty="0" err="1"/>
              <a:t>responsabilidades</a:t>
            </a:r>
            <a:r>
              <a:rPr lang="en-US" b="1" dirty="0"/>
              <a:t> das </a:t>
            </a:r>
            <a:r>
              <a:rPr lang="en-US" b="1" dirty="0" err="1"/>
              <a:t>quais</a:t>
            </a:r>
            <a:r>
              <a:rPr lang="en-US" b="1" dirty="0"/>
              <a:t> se </a:t>
            </a:r>
            <a:r>
              <a:rPr lang="en-US" b="1" dirty="0" err="1"/>
              <a:t>pedirão</a:t>
            </a:r>
            <a:r>
              <a:rPr lang="en-US" b="1" dirty="0"/>
              <a:t> </a:t>
            </a:r>
            <a:r>
              <a:rPr lang="en-US" b="1" dirty="0" err="1"/>
              <a:t>conta</a:t>
            </a:r>
            <a:r>
              <a:rPr lang="en-US" b="1" dirty="0"/>
              <a:t>.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Mordomia</a:t>
            </a:r>
            <a:r>
              <a:rPr lang="en-US" dirty="0"/>
              <a:t> </a:t>
            </a:r>
            <a:r>
              <a:rPr lang="en-US" dirty="0" err="1"/>
              <a:t>Cristã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sua</a:t>
            </a:r>
            <a:r>
              <a:rPr lang="en-US" b="1" dirty="0"/>
              <a:t> </a:t>
            </a:r>
            <a:r>
              <a:rPr lang="en-US" b="1" dirty="0" err="1"/>
              <a:t>esfera</a:t>
            </a:r>
            <a:r>
              <a:rPr lang="en-US" b="1" dirty="0"/>
              <a:t> </a:t>
            </a:r>
            <a:r>
              <a:rPr lang="en-US" b="1" dirty="0" err="1"/>
              <a:t>mais</a:t>
            </a:r>
            <a:r>
              <a:rPr lang="en-US" b="1" dirty="0"/>
              <a:t> </a:t>
            </a:r>
            <a:r>
              <a:rPr lang="en-US" b="1" dirty="0" err="1"/>
              <a:t>verdadeira</a:t>
            </a:r>
            <a:r>
              <a:rPr lang="en-US" b="1" dirty="0"/>
              <a:t>, </a:t>
            </a:r>
            <a:r>
              <a:rPr lang="en-US" b="1" dirty="0" err="1"/>
              <a:t>mordomia</a:t>
            </a:r>
            <a:r>
              <a:rPr lang="en-US" b="1" dirty="0"/>
              <a:t> </a:t>
            </a:r>
            <a:r>
              <a:rPr lang="en-US" b="1" dirty="0" err="1"/>
              <a:t>cristã</a:t>
            </a:r>
            <a:r>
              <a:rPr lang="en-US" b="1" dirty="0"/>
              <a:t> se </a:t>
            </a:r>
            <a:r>
              <a:rPr lang="en-US" b="1" dirty="0" err="1"/>
              <a:t>refere</a:t>
            </a:r>
            <a:r>
              <a:rPr lang="en-US" b="1" dirty="0"/>
              <a:t> </a:t>
            </a:r>
            <a:r>
              <a:rPr lang="en-US" b="1" dirty="0" err="1"/>
              <a:t>ao</a:t>
            </a:r>
            <a:r>
              <a:rPr lang="en-US" b="1" dirty="0"/>
              <a:t> </a:t>
            </a:r>
            <a:r>
              <a:rPr lang="en-US" b="1" dirty="0" err="1"/>
              <a:t>relacionamento</a:t>
            </a:r>
            <a:r>
              <a:rPr lang="en-US" b="1" dirty="0"/>
              <a:t> </a:t>
            </a:r>
            <a:r>
              <a:rPr lang="en-US" b="1" dirty="0" err="1"/>
              <a:t>que</a:t>
            </a:r>
            <a:r>
              <a:rPr lang="en-US" b="1" dirty="0"/>
              <a:t> </a:t>
            </a:r>
            <a:r>
              <a:rPr lang="en-US" b="1" dirty="0" err="1"/>
              <a:t>existe</a:t>
            </a:r>
            <a:r>
              <a:rPr lang="en-US" b="1" dirty="0"/>
              <a:t> entre o ser </a:t>
            </a:r>
            <a:r>
              <a:rPr lang="en-US" b="1" dirty="0" err="1"/>
              <a:t>humano</a:t>
            </a:r>
            <a:r>
              <a:rPr lang="en-US" b="1" dirty="0"/>
              <a:t> e Deus.</a:t>
            </a:r>
          </a:p>
          <a:p>
            <a:r>
              <a:rPr lang="en-US" b="1" dirty="0"/>
              <a:t>“a </a:t>
            </a:r>
            <a:r>
              <a:rPr lang="en-US" b="1" dirty="0" err="1"/>
              <a:t>mordomia</a:t>
            </a:r>
            <a:r>
              <a:rPr lang="en-US" b="1" dirty="0"/>
              <a:t> </a:t>
            </a:r>
            <a:r>
              <a:rPr lang="en-US" b="1" dirty="0" err="1"/>
              <a:t>bíblica</a:t>
            </a:r>
            <a:r>
              <a:rPr lang="en-US" b="1" dirty="0"/>
              <a:t> </a:t>
            </a:r>
            <a:r>
              <a:rPr lang="en-US" b="1" dirty="0" err="1"/>
              <a:t>verdadeira</a:t>
            </a:r>
            <a:r>
              <a:rPr lang="en-US" b="1" dirty="0"/>
              <a:t> é o </a:t>
            </a:r>
            <a:r>
              <a:rPr lang="en-US" b="1" dirty="0" err="1"/>
              <a:t>estilo</a:t>
            </a:r>
            <a:r>
              <a:rPr lang="en-US" b="1" dirty="0"/>
              <a:t> de </a:t>
            </a:r>
            <a:r>
              <a:rPr lang="en-US" b="1" dirty="0" err="1"/>
              <a:t>vida</a:t>
            </a:r>
            <a:r>
              <a:rPr lang="en-US" b="1" dirty="0"/>
              <a:t> de </a:t>
            </a:r>
            <a:r>
              <a:rPr lang="en-US" b="1" dirty="0" err="1"/>
              <a:t>alguem</a:t>
            </a:r>
            <a:r>
              <a:rPr lang="en-US" b="1" dirty="0"/>
              <a:t> </a:t>
            </a:r>
            <a:r>
              <a:rPr lang="en-US" b="1" dirty="0" err="1"/>
              <a:t>que</a:t>
            </a:r>
            <a:r>
              <a:rPr lang="en-US" b="1" dirty="0"/>
              <a:t> </a:t>
            </a:r>
            <a:r>
              <a:rPr lang="en-US" b="1" dirty="0" err="1"/>
              <a:t>aceita</a:t>
            </a:r>
            <a:r>
              <a:rPr lang="en-US" b="1" dirty="0"/>
              <a:t> o </a:t>
            </a:r>
            <a:r>
              <a:rPr lang="en-US" b="1" dirty="0" err="1"/>
              <a:t>senhorío</a:t>
            </a:r>
            <a:r>
              <a:rPr lang="en-US" b="1" dirty="0"/>
              <a:t> de Cristo, </a:t>
            </a:r>
            <a:r>
              <a:rPr lang="en-US" b="1" dirty="0" err="1"/>
              <a:t>caminhando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companherismo</a:t>
            </a:r>
            <a:r>
              <a:rPr lang="en-US" b="1" dirty="0"/>
              <a:t> com Deus e </a:t>
            </a:r>
            <a:r>
              <a:rPr lang="en-US" b="1" dirty="0" err="1"/>
              <a:t>atuando</a:t>
            </a:r>
            <a:r>
              <a:rPr lang="en-US" b="1" dirty="0"/>
              <a:t> </a:t>
            </a:r>
            <a:r>
              <a:rPr lang="en-US" b="1" dirty="0" err="1"/>
              <a:t>como</a:t>
            </a:r>
            <a:r>
              <a:rPr lang="en-US" b="1" dirty="0"/>
              <a:t> </a:t>
            </a:r>
            <a:r>
              <a:rPr lang="en-US" b="1" dirty="0" err="1"/>
              <a:t>Seu</a:t>
            </a:r>
            <a:r>
              <a:rPr lang="en-US" b="1" dirty="0"/>
              <a:t> </a:t>
            </a:r>
            <a:r>
              <a:rPr lang="en-US" b="1" dirty="0" err="1"/>
              <a:t>agente</a:t>
            </a:r>
            <a:r>
              <a:rPr lang="en-US" b="1" dirty="0"/>
              <a:t> </a:t>
            </a:r>
            <a:r>
              <a:rPr lang="en-US" b="1" dirty="0" err="1"/>
              <a:t>para</a:t>
            </a:r>
            <a:r>
              <a:rPr lang="en-US" b="1" dirty="0"/>
              <a:t> </a:t>
            </a:r>
            <a:r>
              <a:rPr lang="en-US" b="1" dirty="0" err="1"/>
              <a:t>administrar</a:t>
            </a:r>
            <a:r>
              <a:rPr lang="en-US" b="1" dirty="0"/>
              <a:t> </a:t>
            </a:r>
            <a:r>
              <a:rPr lang="en-US" b="1" dirty="0" err="1"/>
              <a:t>seus</a:t>
            </a:r>
            <a:r>
              <a:rPr lang="en-US" b="1" dirty="0"/>
              <a:t> bens.” 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Convite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Mordomia</a:t>
            </a:r>
            <a:r>
              <a:rPr lang="en-US" dirty="0"/>
              <a:t> </a:t>
            </a:r>
            <a:r>
              <a:rPr lang="en-US" dirty="0" err="1"/>
              <a:t>Cristã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/>
          <a:lstStyle/>
          <a:p>
            <a:r>
              <a:rPr lang="en-US" sz="3600" b="1" dirty="0"/>
              <a:t>O </a:t>
            </a:r>
            <a:r>
              <a:rPr lang="en-US" sz="3600" b="1" dirty="0" err="1"/>
              <a:t>chamado</a:t>
            </a:r>
            <a:r>
              <a:rPr lang="en-US" sz="3600" b="1" dirty="0"/>
              <a:t> a </a:t>
            </a:r>
            <a:r>
              <a:rPr lang="en-US" sz="3600" b="1" dirty="0" err="1"/>
              <a:t>mordomia</a:t>
            </a:r>
            <a:r>
              <a:rPr lang="en-US" sz="3600" b="1" dirty="0"/>
              <a:t> </a:t>
            </a:r>
            <a:r>
              <a:rPr lang="en-US" sz="3600" b="1" dirty="0" err="1"/>
              <a:t>começa</a:t>
            </a:r>
            <a:r>
              <a:rPr lang="en-US" sz="3600" b="1" dirty="0"/>
              <a:t> e  </a:t>
            </a:r>
            <a:r>
              <a:rPr lang="en-US" sz="3600" b="1" dirty="0" err="1"/>
              <a:t>termina</a:t>
            </a:r>
            <a:r>
              <a:rPr lang="en-US" sz="3600" b="1" dirty="0"/>
              <a:t> </a:t>
            </a:r>
            <a:r>
              <a:rPr lang="en-US" sz="3600" b="1" dirty="0" err="1"/>
              <a:t>não</a:t>
            </a:r>
            <a:r>
              <a:rPr lang="en-US" sz="3600" b="1" dirty="0"/>
              <a:t> </a:t>
            </a:r>
            <a:r>
              <a:rPr lang="en-US" sz="3600" b="1" dirty="0" err="1"/>
              <a:t>só</a:t>
            </a:r>
            <a:r>
              <a:rPr lang="en-US" sz="3600" b="1" dirty="0"/>
              <a:t> </a:t>
            </a:r>
            <a:r>
              <a:rPr lang="en-US" sz="3600" b="1" dirty="0" err="1"/>
              <a:t>como</a:t>
            </a:r>
            <a:r>
              <a:rPr lang="en-US" sz="3600" b="1" dirty="0"/>
              <a:t> um </a:t>
            </a:r>
            <a:r>
              <a:rPr lang="en-US" sz="3600" b="1" dirty="0" err="1"/>
              <a:t>feito</a:t>
            </a:r>
            <a:r>
              <a:rPr lang="en-US" sz="3600" b="1" dirty="0"/>
              <a:t> </a:t>
            </a:r>
            <a:r>
              <a:rPr lang="en-US" sz="3600" b="1" dirty="0" err="1"/>
              <a:t>histórico</a:t>
            </a:r>
            <a:r>
              <a:rPr lang="en-US" sz="3600" b="1" dirty="0"/>
              <a:t>, </a:t>
            </a:r>
            <a:r>
              <a:rPr lang="en-US" sz="3600" b="1" dirty="0" err="1"/>
              <a:t>porém</a:t>
            </a:r>
            <a:r>
              <a:rPr lang="en-US" sz="3600" b="1" dirty="0"/>
              <a:t> </a:t>
            </a:r>
            <a:r>
              <a:rPr lang="en-US" sz="3600" b="1" dirty="0" err="1"/>
              <a:t>como</a:t>
            </a:r>
            <a:r>
              <a:rPr lang="en-US" sz="3600" b="1" dirty="0"/>
              <a:t> </a:t>
            </a:r>
            <a:r>
              <a:rPr lang="en-US" sz="3600" b="1" dirty="0" err="1"/>
              <a:t>toda</a:t>
            </a:r>
            <a:r>
              <a:rPr lang="en-US" sz="3600" b="1" dirty="0"/>
              <a:t> a </a:t>
            </a:r>
            <a:r>
              <a:rPr lang="en-US" sz="3600" b="1" dirty="0" err="1"/>
              <a:t>esperança</a:t>
            </a:r>
            <a:r>
              <a:rPr lang="en-US" sz="3600" b="1" dirty="0"/>
              <a:t>, </a:t>
            </a:r>
            <a:r>
              <a:rPr lang="en-US" sz="3600" b="1" dirty="0" err="1"/>
              <a:t>promessas</a:t>
            </a:r>
            <a:r>
              <a:rPr lang="en-US" sz="3600" b="1" dirty="0"/>
              <a:t> e </a:t>
            </a:r>
            <a:r>
              <a:rPr lang="en-US" sz="3600" b="1" dirty="0" err="1"/>
              <a:t>amor</a:t>
            </a:r>
            <a:r>
              <a:rPr lang="en-US" sz="3600" b="1" dirty="0"/>
              <a:t> </a:t>
            </a:r>
            <a:r>
              <a:rPr lang="en-US" sz="3600" b="1" dirty="0" err="1"/>
              <a:t>encontrados</a:t>
            </a:r>
            <a:r>
              <a:rPr lang="en-US" sz="3600" b="1" dirty="0"/>
              <a:t>  </a:t>
            </a:r>
            <a:r>
              <a:rPr lang="en-US" sz="3600" b="1" dirty="0" err="1"/>
              <a:t>nas</a:t>
            </a:r>
            <a:r>
              <a:rPr lang="en-US" sz="3600" b="1" dirty="0"/>
              <a:t> </a:t>
            </a:r>
            <a:r>
              <a:rPr lang="en-US" sz="3600" b="1" dirty="0" err="1"/>
              <a:t>palavras</a:t>
            </a:r>
            <a:r>
              <a:rPr lang="en-US" sz="3600" b="1" dirty="0"/>
              <a:t> </a:t>
            </a:r>
            <a:r>
              <a:rPr lang="en-US" sz="3600" b="1" dirty="0" err="1"/>
              <a:t>abertas</a:t>
            </a:r>
            <a:r>
              <a:rPr lang="en-US" sz="3600" b="1" dirty="0"/>
              <a:t> </a:t>
            </a:r>
            <a:r>
              <a:rPr lang="en-US" sz="3600" b="1" dirty="0" err="1"/>
              <a:t>da</a:t>
            </a:r>
            <a:r>
              <a:rPr lang="en-US" sz="3600" b="1" dirty="0"/>
              <a:t> </a:t>
            </a:r>
            <a:r>
              <a:rPr lang="en-US" sz="3600" b="1" dirty="0" err="1"/>
              <a:t>escritura</a:t>
            </a:r>
            <a:r>
              <a:rPr lang="en-US" sz="3600" b="1" dirty="0"/>
              <a:t>.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886200"/>
            <a:ext cx="7772400" cy="1362075"/>
          </a:xfrm>
        </p:spPr>
        <p:txBody>
          <a:bodyPr/>
          <a:lstStyle/>
          <a:p>
            <a:pPr algn="ctr"/>
            <a:r>
              <a:rPr lang="en-US" dirty="0"/>
              <a:t>“No </a:t>
            </a:r>
            <a:r>
              <a:rPr lang="en-US" dirty="0" err="1"/>
              <a:t>PRINCíPIO</a:t>
            </a:r>
            <a:r>
              <a:rPr lang="en-US" dirty="0"/>
              <a:t> </a:t>
            </a:r>
            <a:r>
              <a:rPr lang="en-US" dirty="0" err="1"/>
              <a:t>DeuS</a:t>
            </a:r>
            <a:r>
              <a:rPr lang="en-US" dirty="0"/>
              <a:t>. . .”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62000" y="1981200"/>
            <a:ext cx="7772400" cy="1500187"/>
          </a:xfrm>
        </p:spPr>
        <p:txBody>
          <a:bodyPr/>
          <a:lstStyle/>
          <a:p>
            <a:pPr algn="ctr"/>
            <a:r>
              <a:rPr lang="en-US" sz="3200" b="1" dirty="0"/>
              <a:t>O </a:t>
            </a:r>
            <a:r>
              <a:rPr lang="en-US" sz="3200" b="1" dirty="0" err="1"/>
              <a:t>fundamento</a:t>
            </a:r>
            <a:r>
              <a:rPr lang="en-US" sz="3200" b="1" dirty="0"/>
              <a:t> </a:t>
            </a:r>
            <a:r>
              <a:rPr lang="en-US" sz="3200" b="1" dirty="0" err="1"/>
              <a:t>para</a:t>
            </a:r>
            <a:r>
              <a:rPr lang="en-US" sz="3200" b="1" dirty="0"/>
              <a:t> </a:t>
            </a:r>
            <a:r>
              <a:rPr lang="en-US" sz="3200" b="1" dirty="0" err="1"/>
              <a:t>toda</a:t>
            </a:r>
            <a:r>
              <a:rPr lang="en-US" sz="3200" b="1" dirty="0"/>
              <a:t>  </a:t>
            </a:r>
            <a:r>
              <a:rPr lang="en-US" sz="3200" b="1" dirty="0" err="1"/>
              <a:t>mordomia</a:t>
            </a:r>
            <a:r>
              <a:rPr lang="en-US" sz="3200" b="1" dirty="0"/>
              <a:t> é: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724400"/>
          </a:xfrm>
          <a:solidFill>
            <a:srgbClr val="002060"/>
          </a:solidFill>
          <a:ln>
            <a:solidFill>
              <a:schemeClr val="accent1">
                <a:lumMod val="90000"/>
                <a:lumOff val="1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>
                <a:solidFill>
                  <a:srgbClr val="FFC000"/>
                </a:solidFill>
              </a:rPr>
              <a:t>Mordomia</a:t>
            </a:r>
            <a:r>
              <a:rPr lang="en-US" b="1" dirty="0">
                <a:solidFill>
                  <a:srgbClr val="FFC000"/>
                </a:solidFill>
              </a:rPr>
              <a:t> é </a:t>
            </a:r>
            <a:r>
              <a:rPr lang="en-US" b="1" dirty="0" err="1">
                <a:solidFill>
                  <a:srgbClr val="FFC000"/>
                </a:solidFill>
              </a:rPr>
              <a:t>outra</a:t>
            </a:r>
            <a:r>
              <a:rPr lang="en-US" b="1" dirty="0">
                <a:solidFill>
                  <a:srgbClr val="FFC000"/>
                </a:solidFill>
              </a:rPr>
              <a:t>  </a:t>
            </a:r>
            <a:r>
              <a:rPr lang="en-US" b="1" dirty="0" err="1">
                <a:solidFill>
                  <a:srgbClr val="FFC000"/>
                </a:solidFill>
              </a:rPr>
              <a:t>palavra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para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administração</a:t>
            </a:r>
            <a:r>
              <a:rPr lang="en-US" b="1" dirty="0">
                <a:solidFill>
                  <a:srgbClr val="FFC000"/>
                </a:solidFill>
              </a:rPr>
              <a:t> do </a:t>
            </a:r>
            <a:r>
              <a:rPr lang="en-US" b="1" dirty="0" err="1">
                <a:solidFill>
                  <a:srgbClr val="FFC000"/>
                </a:solidFill>
              </a:rPr>
              <a:t>dinhero</a:t>
            </a:r>
            <a:r>
              <a:rPr lang="en-US" b="1" dirty="0">
                <a:solidFill>
                  <a:srgbClr val="FFC000"/>
                </a:solidFill>
              </a:rPr>
              <a:t>. </a:t>
            </a:r>
            <a:r>
              <a:rPr lang="en-US" b="1" i="1" dirty="0">
                <a:solidFill>
                  <a:schemeClr val="bg1"/>
                </a:solidFill>
              </a:rPr>
              <a:t>[</a:t>
            </a:r>
            <a:r>
              <a:rPr lang="en-US" b="1" i="1" dirty="0" err="1">
                <a:solidFill>
                  <a:schemeClr val="bg1"/>
                </a:solidFill>
              </a:rPr>
              <a:t>Falso</a:t>
            </a:r>
            <a:r>
              <a:rPr lang="en-US" b="1" i="1" dirty="0">
                <a:solidFill>
                  <a:schemeClr val="bg1"/>
                </a:solidFill>
              </a:rPr>
              <a:t>]</a:t>
            </a:r>
          </a:p>
          <a:p>
            <a:pPr marL="514350" indent="-514350">
              <a:buFont typeface="+mj-lt"/>
              <a:buAutoNum type="arabicPeriod"/>
            </a:pPr>
            <a:endParaRPr lang="en-US" b="1" i="1" dirty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FFC000"/>
                </a:solidFill>
              </a:rPr>
              <a:t>A </a:t>
            </a:r>
            <a:r>
              <a:rPr lang="en-US" b="1" dirty="0" err="1">
                <a:solidFill>
                  <a:srgbClr val="FFC000"/>
                </a:solidFill>
              </a:rPr>
              <a:t>primeira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pergunta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que</a:t>
            </a:r>
            <a:r>
              <a:rPr lang="en-US" b="1" dirty="0">
                <a:solidFill>
                  <a:srgbClr val="FFC000"/>
                </a:solidFill>
              </a:rPr>
              <a:t> um </a:t>
            </a:r>
            <a:r>
              <a:rPr lang="en-US" b="1" dirty="0" err="1">
                <a:solidFill>
                  <a:srgbClr val="FFC000"/>
                </a:solidFill>
              </a:rPr>
              <a:t>mordomo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bíblico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faz</a:t>
            </a:r>
            <a:r>
              <a:rPr lang="en-US" b="1" dirty="0">
                <a:solidFill>
                  <a:srgbClr val="FFC000"/>
                </a:solidFill>
              </a:rPr>
              <a:t> é: “</a:t>
            </a:r>
            <a:r>
              <a:rPr lang="en-US" b="1" dirty="0" err="1">
                <a:solidFill>
                  <a:srgbClr val="FFC000"/>
                </a:solidFill>
              </a:rPr>
              <a:t>Que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devo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fazer</a:t>
            </a:r>
            <a:r>
              <a:rPr lang="en-US" b="1" dirty="0">
                <a:solidFill>
                  <a:srgbClr val="FFC000"/>
                </a:solidFill>
              </a:rPr>
              <a:t>?” </a:t>
            </a:r>
            <a:r>
              <a:rPr lang="en-US" b="1" i="1" dirty="0">
                <a:solidFill>
                  <a:schemeClr val="bg1"/>
                </a:solidFill>
              </a:rPr>
              <a:t>[</a:t>
            </a:r>
            <a:r>
              <a:rPr lang="en-US" b="1" i="1" dirty="0" err="1">
                <a:solidFill>
                  <a:schemeClr val="bg1"/>
                </a:solidFill>
              </a:rPr>
              <a:t>Falso</a:t>
            </a:r>
            <a:r>
              <a:rPr lang="en-US" b="1" i="1" dirty="0">
                <a:solidFill>
                  <a:schemeClr val="bg1"/>
                </a:solidFill>
              </a:rPr>
              <a:t>]</a:t>
            </a:r>
          </a:p>
          <a:p>
            <a:pPr marL="0" indent="0">
              <a:buNone/>
            </a:pPr>
            <a:endParaRPr lang="en-US" b="1" i="1" dirty="0">
              <a:solidFill>
                <a:srgbClr val="FFC000"/>
              </a:solidFill>
            </a:endParaRPr>
          </a:p>
          <a:p>
            <a:pPr marL="514350" indent="-514350">
              <a:buNone/>
            </a:pP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514350" indent="-514350">
              <a:buNone/>
            </a:pPr>
            <a:endParaRPr lang="en-US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752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None/>
            </a:pPr>
            <a:r>
              <a:rPr lang="en-US" b="1" dirty="0"/>
              <a:t>.	</a:t>
            </a:r>
            <a:endParaRPr lang="en-US" b="1" i="1" dirty="0"/>
          </a:p>
        </p:txBody>
      </p:sp>
      <p:sp>
        <p:nvSpPr>
          <p:cNvPr id="6" name="Rectangle 5"/>
          <p:cNvSpPr/>
          <p:nvPr/>
        </p:nvSpPr>
        <p:spPr>
          <a:xfrm>
            <a:off x="609600" y="1524000"/>
            <a:ext cx="8001000" cy="49530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None/>
            </a:pPr>
            <a:r>
              <a:rPr lang="en-US" sz="3200" b="1" dirty="0">
                <a:solidFill>
                  <a:srgbClr val="FFC000"/>
                </a:solidFill>
              </a:rPr>
              <a:t>7.	De </a:t>
            </a:r>
            <a:r>
              <a:rPr lang="en-US" sz="3200" b="1" dirty="0" err="1">
                <a:solidFill>
                  <a:srgbClr val="FFC000"/>
                </a:solidFill>
              </a:rPr>
              <a:t>acordo</a:t>
            </a:r>
            <a:r>
              <a:rPr lang="en-US" sz="3200" b="1" dirty="0">
                <a:solidFill>
                  <a:srgbClr val="FFC000"/>
                </a:solidFill>
              </a:rPr>
              <a:t> com </a:t>
            </a:r>
            <a:r>
              <a:rPr lang="en-US" sz="3200" b="1" dirty="0" err="1">
                <a:solidFill>
                  <a:srgbClr val="FFC000"/>
                </a:solidFill>
              </a:rPr>
              <a:t>os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primeiros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quatro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capítulos</a:t>
            </a:r>
            <a:r>
              <a:rPr lang="en-US" sz="3200" b="1" dirty="0">
                <a:solidFill>
                  <a:srgbClr val="FFC000"/>
                </a:solidFill>
              </a:rPr>
              <a:t> de </a:t>
            </a:r>
            <a:r>
              <a:rPr lang="en-US" sz="3200" b="1" dirty="0" err="1">
                <a:solidFill>
                  <a:srgbClr val="FFC000"/>
                </a:solidFill>
              </a:rPr>
              <a:t>Gênesis</a:t>
            </a:r>
            <a:r>
              <a:rPr lang="en-US" sz="3200" b="1" dirty="0">
                <a:solidFill>
                  <a:srgbClr val="FFC000"/>
                </a:solidFill>
              </a:rPr>
              <a:t>, </a:t>
            </a:r>
            <a:r>
              <a:rPr lang="en-US" sz="3200" b="1" dirty="0" err="1">
                <a:solidFill>
                  <a:srgbClr val="FFC000"/>
                </a:solidFill>
              </a:rPr>
              <a:t>quais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são</a:t>
            </a:r>
            <a:r>
              <a:rPr lang="en-US" sz="3200" b="1" dirty="0">
                <a:solidFill>
                  <a:srgbClr val="FFC000"/>
                </a:solidFill>
              </a:rPr>
              <a:t> as </a:t>
            </a:r>
            <a:r>
              <a:rPr lang="en-US" sz="3200" b="1" dirty="0" err="1">
                <a:solidFill>
                  <a:srgbClr val="FFC000"/>
                </a:solidFill>
              </a:rPr>
              <a:t>duas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perguntas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que</a:t>
            </a:r>
            <a:r>
              <a:rPr lang="en-US" sz="3200" b="1" dirty="0">
                <a:solidFill>
                  <a:srgbClr val="FFC000"/>
                </a:solidFill>
              </a:rPr>
              <a:t> um </a:t>
            </a:r>
            <a:r>
              <a:rPr lang="en-US" sz="3200" b="1" dirty="0" err="1">
                <a:solidFill>
                  <a:srgbClr val="FFC000"/>
                </a:solidFill>
              </a:rPr>
              <a:t>mordomo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deve</a:t>
            </a:r>
            <a:r>
              <a:rPr lang="en-US" sz="3200" b="1" dirty="0">
                <a:solidFill>
                  <a:srgbClr val="FFC000"/>
                </a:solidFill>
              </a:rPr>
              <a:t> responder</a:t>
            </a:r>
            <a:r>
              <a:rPr lang="en-US" sz="3200" dirty="0">
                <a:solidFill>
                  <a:srgbClr val="FFC000"/>
                </a:solidFill>
              </a:rPr>
              <a:t>? </a:t>
            </a:r>
            <a:endParaRPr lang="en-US" sz="3200" b="1" dirty="0">
              <a:solidFill>
                <a:srgbClr val="FFC000"/>
              </a:solidFill>
            </a:endParaRPr>
          </a:p>
          <a:p>
            <a:pPr marL="514350" indent="-514350">
              <a:buAutoNum type="arabicPeriod" startAt="8"/>
            </a:pPr>
            <a:r>
              <a:rPr lang="en-US" sz="3200" b="1" dirty="0" err="1">
                <a:solidFill>
                  <a:srgbClr val="FFC000"/>
                </a:solidFill>
              </a:rPr>
              <a:t>Nós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devemos</a:t>
            </a:r>
            <a:r>
              <a:rPr lang="en-US" sz="3200" b="1" dirty="0">
                <a:solidFill>
                  <a:srgbClr val="FFC000"/>
                </a:solidFill>
              </a:rPr>
              <a:t> ser “</a:t>
            </a:r>
            <a:r>
              <a:rPr lang="en-US" sz="3200" b="1" dirty="0" err="1">
                <a:solidFill>
                  <a:srgbClr val="FFC000"/>
                </a:solidFill>
              </a:rPr>
              <a:t>guardadores</a:t>
            </a:r>
            <a:r>
              <a:rPr lang="en-US" sz="3200" b="1" dirty="0">
                <a:solidFill>
                  <a:srgbClr val="FFC000"/>
                </a:solidFill>
              </a:rPr>
              <a:t> de </a:t>
            </a:r>
            <a:r>
              <a:rPr lang="en-US" sz="3200" b="1" dirty="0" err="1">
                <a:solidFill>
                  <a:srgbClr val="FFC000"/>
                </a:solidFill>
              </a:rPr>
              <a:t>nosso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irmão</a:t>
            </a:r>
            <a:r>
              <a:rPr lang="en-US" sz="3200" b="1" dirty="0">
                <a:solidFill>
                  <a:srgbClr val="FFC000"/>
                </a:solidFill>
              </a:rPr>
              <a:t>”. </a:t>
            </a:r>
            <a:r>
              <a:rPr lang="en-US" sz="3200" b="1" dirty="0" err="1">
                <a:solidFill>
                  <a:srgbClr val="FFC000"/>
                </a:solidFill>
              </a:rPr>
              <a:t>Verdadeiro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ou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Falso</a:t>
            </a:r>
            <a:r>
              <a:rPr lang="en-US" sz="3200" b="1" i="1" dirty="0">
                <a:solidFill>
                  <a:srgbClr val="FFC000"/>
                </a:solidFill>
              </a:rPr>
              <a:t>?</a:t>
            </a:r>
          </a:p>
          <a:p>
            <a:pPr marL="514350" indent="-514350">
              <a:buAutoNum type="arabicPeriod" startAt="8"/>
            </a:pPr>
            <a:r>
              <a:rPr lang="en-US" sz="3200" b="1" dirty="0" err="1">
                <a:solidFill>
                  <a:srgbClr val="FFC000"/>
                </a:solidFill>
              </a:rPr>
              <a:t>Uma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pessoa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não</a:t>
            </a:r>
            <a:r>
              <a:rPr lang="en-US" sz="3200" b="1" dirty="0">
                <a:solidFill>
                  <a:srgbClr val="FFC000"/>
                </a:solidFill>
              </a:rPr>
              <a:t> é um </a:t>
            </a:r>
            <a:r>
              <a:rPr lang="en-US" sz="3200" b="1" dirty="0" err="1">
                <a:solidFill>
                  <a:srgbClr val="FFC000"/>
                </a:solidFill>
              </a:rPr>
              <a:t>mordomo</a:t>
            </a:r>
            <a:r>
              <a:rPr lang="en-US" sz="3200" b="1" dirty="0">
                <a:solidFill>
                  <a:srgbClr val="FFC000"/>
                </a:solidFill>
              </a:rPr>
              <a:t> se  </a:t>
            </a:r>
            <a:r>
              <a:rPr lang="en-US" sz="3200" b="1" dirty="0" err="1">
                <a:solidFill>
                  <a:srgbClr val="FFC000"/>
                </a:solidFill>
              </a:rPr>
              <a:t>não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professa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seguir</a:t>
            </a:r>
            <a:r>
              <a:rPr lang="en-US" sz="3200" b="1" dirty="0">
                <a:solidFill>
                  <a:srgbClr val="FFC000"/>
                </a:solidFill>
              </a:rPr>
              <a:t> a Deus. </a:t>
            </a:r>
            <a:r>
              <a:rPr lang="en-US" sz="3200" b="1" dirty="0" err="1">
                <a:solidFill>
                  <a:srgbClr val="FFC000"/>
                </a:solidFill>
              </a:rPr>
              <a:t>Verdadeiro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ou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Falso</a:t>
            </a:r>
            <a:r>
              <a:rPr lang="en-US" sz="3200" b="1" dirty="0">
                <a:solidFill>
                  <a:srgbClr val="FFC000"/>
                </a:solidFill>
              </a:rPr>
              <a:t>?</a:t>
            </a:r>
            <a:endParaRPr lang="en-US" sz="3200" b="1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Prova</a:t>
            </a:r>
            <a:r>
              <a:rPr lang="en-US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1600200"/>
            <a:ext cx="8534400" cy="4800600"/>
          </a:xfrm>
          <a:prstGeom prst="rect">
            <a:avLst/>
          </a:prstGeom>
          <a:solidFill>
            <a:srgbClr val="002060"/>
          </a:solidFill>
          <a:ln w="12700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600200"/>
            <a:ext cx="838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>
                <a:solidFill>
                  <a:srgbClr val="FFC000"/>
                </a:solidFill>
              </a:rPr>
              <a:t>3.	 </a:t>
            </a:r>
            <a:r>
              <a:rPr lang="en-US" sz="3200" b="1" dirty="0" err="1">
                <a:solidFill>
                  <a:srgbClr val="FFC000"/>
                </a:solidFill>
              </a:rPr>
              <a:t>Gênesis</a:t>
            </a:r>
            <a:r>
              <a:rPr lang="en-US" sz="3200" b="1" dirty="0">
                <a:solidFill>
                  <a:srgbClr val="FFC000"/>
                </a:solidFill>
              </a:rPr>
              <a:t> 1 é </a:t>
            </a:r>
            <a:r>
              <a:rPr lang="en-US" sz="3200" b="1" dirty="0" err="1">
                <a:solidFill>
                  <a:srgbClr val="FFC000"/>
                </a:solidFill>
              </a:rPr>
              <a:t>primeiramente</a:t>
            </a:r>
            <a:r>
              <a:rPr lang="en-US" sz="3200" b="1" dirty="0">
                <a:solidFill>
                  <a:srgbClr val="FFC000"/>
                </a:solidFill>
              </a:rPr>
              <a:t> um </a:t>
            </a:r>
            <a:r>
              <a:rPr lang="en-US" sz="3200" b="1" dirty="0" err="1">
                <a:solidFill>
                  <a:srgbClr val="FFC000"/>
                </a:solidFill>
              </a:rPr>
              <a:t>contexto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científico</a:t>
            </a:r>
            <a:r>
              <a:rPr lang="en-US" sz="3200" b="1" dirty="0">
                <a:solidFill>
                  <a:srgbClr val="FFC000"/>
                </a:solidFill>
              </a:rPr>
              <a:t> do </a:t>
            </a:r>
            <a:r>
              <a:rPr lang="en-US" sz="3200" b="1" dirty="0" err="1">
                <a:solidFill>
                  <a:srgbClr val="FFC000"/>
                </a:solidFill>
              </a:rPr>
              <a:t>que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aconteceu</a:t>
            </a:r>
            <a:r>
              <a:rPr lang="en-US" sz="3200" b="1" dirty="0">
                <a:solidFill>
                  <a:srgbClr val="FFC000"/>
                </a:solidFill>
              </a:rPr>
              <a:t> no </a:t>
            </a:r>
            <a:r>
              <a:rPr lang="en-US" sz="3200" b="1" dirty="0" err="1">
                <a:solidFill>
                  <a:srgbClr val="FFC000"/>
                </a:solidFill>
              </a:rPr>
              <a:t>princípio</a:t>
            </a:r>
            <a:r>
              <a:rPr lang="en-US" sz="3200" b="1" dirty="0">
                <a:solidFill>
                  <a:srgbClr val="FFC000"/>
                </a:solidFill>
              </a:rPr>
              <a:t> do </a:t>
            </a:r>
            <a:r>
              <a:rPr lang="en-US" sz="3200" b="1" dirty="0" err="1">
                <a:solidFill>
                  <a:srgbClr val="FFC000"/>
                </a:solidFill>
              </a:rPr>
              <a:t>mundo</a:t>
            </a:r>
            <a:r>
              <a:rPr lang="en-US" sz="3200" b="1" dirty="0">
                <a:solidFill>
                  <a:srgbClr val="FFC000"/>
                </a:solidFill>
              </a:rPr>
              <a:t>? </a:t>
            </a:r>
            <a:r>
              <a:rPr lang="en-US" sz="3200" b="1" i="1" dirty="0">
                <a:solidFill>
                  <a:schemeClr val="bg1"/>
                </a:solidFill>
              </a:rPr>
              <a:t>[</a:t>
            </a:r>
            <a:r>
              <a:rPr lang="en-US" sz="3200" b="1" i="1" dirty="0" err="1">
                <a:solidFill>
                  <a:schemeClr val="bg1"/>
                </a:solidFill>
              </a:rPr>
              <a:t>Falso</a:t>
            </a:r>
            <a:r>
              <a:rPr lang="en-US" sz="3200" b="1" i="1" dirty="0">
                <a:solidFill>
                  <a:schemeClr val="bg1"/>
                </a:solidFill>
              </a:rPr>
              <a:t>]</a:t>
            </a:r>
          </a:p>
          <a:p>
            <a:pPr marL="514350" indent="-514350">
              <a:buNone/>
            </a:pPr>
            <a:endParaRPr lang="en-US" sz="3200" b="1" dirty="0"/>
          </a:p>
          <a:p>
            <a:pPr marL="514350" indent="-514350"/>
            <a:r>
              <a:rPr lang="en-US" sz="3200" b="1" dirty="0"/>
              <a:t>4.</a:t>
            </a:r>
            <a:r>
              <a:rPr lang="en-US" sz="3200" b="1" dirty="0">
                <a:solidFill>
                  <a:srgbClr val="FFC000"/>
                </a:solidFill>
              </a:rPr>
              <a:t> Deus é o </a:t>
            </a:r>
            <a:r>
              <a:rPr lang="en-US" sz="3200" b="1" dirty="0" err="1">
                <a:solidFill>
                  <a:srgbClr val="FFC000"/>
                </a:solidFill>
              </a:rPr>
              <a:t>dono</a:t>
            </a:r>
            <a:r>
              <a:rPr lang="en-US" sz="3200" b="1" dirty="0">
                <a:solidFill>
                  <a:srgbClr val="FFC000"/>
                </a:solidFill>
              </a:rPr>
              <a:t>. </a:t>
            </a:r>
            <a:r>
              <a:rPr lang="en-US" sz="3200" b="1" dirty="0" err="1">
                <a:solidFill>
                  <a:srgbClr val="FFC000"/>
                </a:solidFill>
              </a:rPr>
              <a:t>Nós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não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somos</a:t>
            </a:r>
            <a:r>
              <a:rPr lang="en-US" sz="3200" b="1" dirty="0">
                <a:solidFill>
                  <a:srgbClr val="FFC000"/>
                </a:solidFill>
              </a:rPr>
              <a:t>.</a:t>
            </a:r>
            <a:r>
              <a:rPr lang="en-US" sz="3200" b="1" dirty="0"/>
              <a:t> </a:t>
            </a:r>
            <a:r>
              <a:rPr lang="en-US" sz="3200" b="1" i="1" dirty="0">
                <a:solidFill>
                  <a:schemeClr val="bg1"/>
                </a:solidFill>
              </a:rPr>
              <a:t>[</a:t>
            </a:r>
            <a:r>
              <a:rPr lang="en-US" sz="3200" b="1" i="1" dirty="0" err="1">
                <a:solidFill>
                  <a:schemeClr val="bg1"/>
                </a:solidFill>
              </a:rPr>
              <a:t>Verdadero</a:t>
            </a:r>
            <a:r>
              <a:rPr lang="en-US" sz="3200" b="1" i="1" dirty="0">
                <a:solidFill>
                  <a:schemeClr val="bg1"/>
                </a:solidFill>
              </a:rPr>
              <a:t>]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514350" indent="-514350">
              <a:buNone/>
            </a:pPr>
            <a:endParaRPr lang="en-US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752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None/>
            </a:pPr>
            <a:r>
              <a:rPr lang="en-US" b="1" dirty="0"/>
              <a:t>.	</a:t>
            </a:r>
            <a:endParaRPr lang="en-US" b="1" i="1" dirty="0"/>
          </a:p>
        </p:txBody>
      </p:sp>
      <p:sp>
        <p:nvSpPr>
          <p:cNvPr id="6" name="Rectangle 5"/>
          <p:cNvSpPr/>
          <p:nvPr/>
        </p:nvSpPr>
        <p:spPr>
          <a:xfrm>
            <a:off x="609600" y="1524000"/>
            <a:ext cx="8001000" cy="4953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3200" b="1" dirty="0">
                <a:solidFill>
                  <a:srgbClr val="FFC000"/>
                </a:solidFill>
              </a:rPr>
              <a:t>5.	 A </a:t>
            </a:r>
            <a:r>
              <a:rPr lang="en-US" sz="3200" b="1" dirty="0" err="1">
                <a:solidFill>
                  <a:srgbClr val="FFC000"/>
                </a:solidFill>
              </a:rPr>
              <a:t>história</a:t>
            </a:r>
            <a:r>
              <a:rPr lang="en-US" sz="3200" b="1" dirty="0">
                <a:solidFill>
                  <a:srgbClr val="FFC000"/>
                </a:solidFill>
              </a:rPr>
              <a:t> de </a:t>
            </a:r>
            <a:r>
              <a:rPr lang="en-US" sz="3200" b="1" dirty="0" err="1">
                <a:solidFill>
                  <a:srgbClr val="FFC000"/>
                </a:solidFill>
              </a:rPr>
              <a:t>Gênesis</a:t>
            </a:r>
            <a:r>
              <a:rPr lang="en-US" sz="3200" b="1" dirty="0">
                <a:solidFill>
                  <a:srgbClr val="FFC000"/>
                </a:solidFill>
              </a:rPr>
              <a:t> 2 tem um </a:t>
            </a:r>
            <a:r>
              <a:rPr lang="en-US" sz="3200" b="1" dirty="0" err="1">
                <a:solidFill>
                  <a:srgbClr val="FFC000"/>
                </a:solidFill>
              </a:rPr>
              <a:t>objetivo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diferente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daquele</a:t>
            </a:r>
            <a:r>
              <a:rPr lang="en-US" sz="3200" b="1" dirty="0">
                <a:solidFill>
                  <a:srgbClr val="FFC000"/>
                </a:solidFill>
              </a:rPr>
              <a:t> de </a:t>
            </a:r>
            <a:r>
              <a:rPr lang="en-US" sz="3200" b="1" dirty="0" err="1">
                <a:solidFill>
                  <a:srgbClr val="FFC000"/>
                </a:solidFill>
              </a:rPr>
              <a:t>Gênesis</a:t>
            </a:r>
            <a:r>
              <a:rPr lang="en-US" sz="3200" b="1" dirty="0">
                <a:solidFill>
                  <a:srgbClr val="FFC000"/>
                </a:solidFill>
              </a:rPr>
              <a:t>. </a:t>
            </a:r>
            <a:r>
              <a:rPr lang="en-US" sz="3200" b="1" i="1" dirty="0">
                <a:solidFill>
                  <a:schemeClr val="bg1"/>
                </a:solidFill>
              </a:rPr>
              <a:t>[</a:t>
            </a:r>
            <a:r>
              <a:rPr lang="en-US" sz="3200" b="1" i="1" dirty="0" err="1">
                <a:solidFill>
                  <a:schemeClr val="bg1"/>
                </a:solidFill>
              </a:rPr>
              <a:t>Verdadero</a:t>
            </a:r>
            <a:r>
              <a:rPr lang="en-US" sz="3200" b="1" i="1" dirty="0">
                <a:solidFill>
                  <a:schemeClr val="bg1"/>
                </a:solidFill>
              </a:rPr>
              <a:t>]</a:t>
            </a:r>
          </a:p>
          <a:p>
            <a:pPr marL="514350" indent="-514350"/>
            <a:endParaRPr lang="en-US" sz="3200" b="1" i="1" dirty="0">
              <a:solidFill>
                <a:srgbClr val="FFC000"/>
              </a:solidFill>
            </a:endParaRPr>
          </a:p>
          <a:p>
            <a:pPr marL="514350" indent="-514350"/>
            <a:r>
              <a:rPr lang="en-US" sz="3200" b="1" dirty="0">
                <a:solidFill>
                  <a:srgbClr val="FFC000"/>
                </a:solidFill>
              </a:rPr>
              <a:t>6.	 Um </a:t>
            </a:r>
            <a:r>
              <a:rPr lang="en-US" sz="3200" b="1" dirty="0" err="1">
                <a:solidFill>
                  <a:srgbClr val="FFC000"/>
                </a:solidFill>
              </a:rPr>
              <a:t>mordomo</a:t>
            </a:r>
            <a:r>
              <a:rPr lang="en-US" sz="3200" b="1" dirty="0">
                <a:solidFill>
                  <a:srgbClr val="FFC000"/>
                </a:solidFill>
              </a:rPr>
              <a:t> tem </a:t>
            </a:r>
            <a:r>
              <a:rPr lang="en-US" sz="3200" b="1" dirty="0" err="1">
                <a:solidFill>
                  <a:srgbClr val="FFC000"/>
                </a:solidFill>
              </a:rPr>
              <a:t>limites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que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ele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não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deveria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ultrapassar</a:t>
            </a:r>
            <a:r>
              <a:rPr lang="en-US" sz="3200" b="1" dirty="0">
                <a:solidFill>
                  <a:srgbClr val="FFC000"/>
                </a:solidFill>
              </a:rPr>
              <a:t>. </a:t>
            </a:r>
            <a:r>
              <a:rPr lang="en-US" sz="3200" b="1" i="1" dirty="0">
                <a:solidFill>
                  <a:schemeClr val="bg1"/>
                </a:solidFill>
              </a:rPr>
              <a:t>[</a:t>
            </a:r>
            <a:r>
              <a:rPr lang="en-US" sz="3200" b="1" i="1" dirty="0" err="1">
                <a:solidFill>
                  <a:schemeClr val="bg1"/>
                </a:solidFill>
              </a:rPr>
              <a:t>Verdadero</a:t>
            </a:r>
            <a:r>
              <a:rPr lang="en-US" sz="3200" b="1" i="1" dirty="0">
                <a:solidFill>
                  <a:schemeClr val="bg1"/>
                </a:solidFill>
              </a:rPr>
              <a:t>]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Prova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marL="514350" indent="-514350">
              <a:buNone/>
            </a:pP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7200" y="1600200"/>
            <a:ext cx="8305800" cy="45720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1676400"/>
            <a:ext cx="822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>
                <a:solidFill>
                  <a:srgbClr val="FFC000"/>
                </a:solidFill>
              </a:rPr>
              <a:t>7.	 De </a:t>
            </a:r>
            <a:r>
              <a:rPr lang="en-US" sz="3200" b="1" dirty="0" err="1">
                <a:solidFill>
                  <a:srgbClr val="FFC000"/>
                </a:solidFill>
              </a:rPr>
              <a:t>acordo</a:t>
            </a:r>
            <a:r>
              <a:rPr lang="en-US" sz="3200" b="1" dirty="0">
                <a:solidFill>
                  <a:srgbClr val="FFC000"/>
                </a:solidFill>
              </a:rPr>
              <a:t> com </a:t>
            </a:r>
            <a:r>
              <a:rPr lang="en-US" sz="3200" b="1" dirty="0" err="1">
                <a:solidFill>
                  <a:srgbClr val="FFC000"/>
                </a:solidFill>
              </a:rPr>
              <a:t>os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primeiros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quatro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capítulos</a:t>
            </a:r>
            <a:r>
              <a:rPr lang="en-US" sz="3200" b="1" dirty="0">
                <a:solidFill>
                  <a:srgbClr val="FFC000"/>
                </a:solidFill>
              </a:rPr>
              <a:t> de </a:t>
            </a:r>
            <a:r>
              <a:rPr lang="en-US" sz="3200" b="1" dirty="0" err="1">
                <a:solidFill>
                  <a:srgbClr val="FFC000"/>
                </a:solidFill>
              </a:rPr>
              <a:t>Gênesis</a:t>
            </a:r>
            <a:r>
              <a:rPr lang="en-US" sz="3200" b="1" dirty="0">
                <a:solidFill>
                  <a:srgbClr val="FFC000"/>
                </a:solidFill>
              </a:rPr>
              <a:t>, </a:t>
            </a:r>
            <a:r>
              <a:rPr lang="en-US" sz="3200" b="1" dirty="0" err="1">
                <a:solidFill>
                  <a:srgbClr val="FFC000"/>
                </a:solidFill>
              </a:rPr>
              <a:t>quais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são</a:t>
            </a:r>
            <a:r>
              <a:rPr lang="en-US" sz="3200" b="1" dirty="0">
                <a:solidFill>
                  <a:srgbClr val="FFC000"/>
                </a:solidFill>
              </a:rPr>
              <a:t> as </a:t>
            </a:r>
            <a:r>
              <a:rPr lang="en-US" sz="3200" b="1" dirty="0" err="1">
                <a:solidFill>
                  <a:srgbClr val="FFC000"/>
                </a:solidFill>
              </a:rPr>
              <a:t>duas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perguntas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que</a:t>
            </a:r>
            <a:r>
              <a:rPr lang="en-US" sz="3200" b="1" dirty="0">
                <a:solidFill>
                  <a:srgbClr val="FFC000"/>
                </a:solidFill>
              </a:rPr>
              <a:t> um </a:t>
            </a:r>
            <a:r>
              <a:rPr lang="en-US" sz="3200" b="1" dirty="0" err="1">
                <a:solidFill>
                  <a:srgbClr val="FFC000"/>
                </a:solidFill>
              </a:rPr>
              <a:t>mordomo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deve</a:t>
            </a:r>
            <a:r>
              <a:rPr lang="en-US" sz="3200" b="1" dirty="0">
                <a:solidFill>
                  <a:srgbClr val="FFC000"/>
                </a:solidFill>
              </a:rPr>
              <a:t> responder</a:t>
            </a:r>
            <a:r>
              <a:rPr lang="en-US" sz="3200" dirty="0">
                <a:solidFill>
                  <a:srgbClr val="FFC000"/>
                </a:solidFill>
              </a:rPr>
              <a:t>? </a:t>
            </a:r>
            <a:r>
              <a:rPr lang="en-US" sz="3200" b="1" dirty="0">
                <a:solidFill>
                  <a:schemeClr val="bg1"/>
                </a:solidFill>
              </a:rPr>
              <a:t>[“</a:t>
            </a:r>
            <a:r>
              <a:rPr lang="en-US" sz="3200" b="1" dirty="0" err="1">
                <a:solidFill>
                  <a:schemeClr val="bg1"/>
                </a:solidFill>
              </a:rPr>
              <a:t>Onde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estás</a:t>
            </a:r>
            <a:r>
              <a:rPr lang="en-US" sz="3200" b="1" dirty="0">
                <a:solidFill>
                  <a:schemeClr val="bg1"/>
                </a:solidFill>
              </a:rPr>
              <a:t>?” e  “</a:t>
            </a:r>
            <a:r>
              <a:rPr lang="en-US" sz="3200" b="1" dirty="0" err="1">
                <a:solidFill>
                  <a:schemeClr val="bg1"/>
                </a:solidFill>
              </a:rPr>
              <a:t>Onde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está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teu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irmão</a:t>
            </a:r>
            <a:r>
              <a:rPr lang="en-US" sz="3200" b="1" dirty="0">
                <a:solidFill>
                  <a:schemeClr val="bg1"/>
                </a:solidFill>
              </a:rPr>
              <a:t>?”] </a:t>
            </a:r>
          </a:p>
          <a:p>
            <a:pPr marL="514350" indent="-514350">
              <a:buAutoNum type="arabicPeriod" startAt="8"/>
            </a:pPr>
            <a:r>
              <a:rPr lang="en-US" sz="3200" b="1" dirty="0" err="1">
                <a:solidFill>
                  <a:srgbClr val="FFC000"/>
                </a:solidFill>
              </a:rPr>
              <a:t>Somos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guardas</a:t>
            </a:r>
            <a:r>
              <a:rPr lang="en-US" sz="3200" b="1" dirty="0">
                <a:solidFill>
                  <a:srgbClr val="FFC000"/>
                </a:solidFill>
              </a:rPr>
              <a:t> do </a:t>
            </a:r>
            <a:r>
              <a:rPr lang="en-US" sz="3200" b="1" dirty="0" err="1">
                <a:solidFill>
                  <a:srgbClr val="FFC000"/>
                </a:solidFill>
              </a:rPr>
              <a:t>nosso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irmão</a:t>
            </a:r>
            <a:r>
              <a:rPr lang="en-US" sz="3200" b="1" dirty="0">
                <a:solidFill>
                  <a:srgbClr val="FFC000"/>
                </a:solidFill>
              </a:rPr>
              <a:t>? .” </a:t>
            </a:r>
            <a:r>
              <a:rPr lang="en-US" sz="3200" b="1" i="1" dirty="0">
                <a:solidFill>
                  <a:schemeClr val="bg1"/>
                </a:solidFill>
              </a:rPr>
              <a:t>[</a:t>
            </a:r>
            <a:r>
              <a:rPr lang="en-US" sz="3200" b="1" i="1">
                <a:solidFill>
                  <a:schemeClr val="bg1"/>
                </a:solidFill>
              </a:rPr>
              <a:t>Verdadeiro]</a:t>
            </a:r>
            <a:endParaRPr lang="en-US" sz="32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524000"/>
            <a:ext cx="8305800" cy="5105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None/>
            </a:pPr>
            <a:r>
              <a:rPr lang="en-US" sz="3200" b="1" dirty="0">
                <a:solidFill>
                  <a:srgbClr val="FFC000"/>
                </a:solidFill>
              </a:rPr>
              <a:t>9. </a:t>
            </a:r>
            <a:r>
              <a:rPr lang="en-US" sz="3200" b="1" dirty="0" err="1">
                <a:solidFill>
                  <a:srgbClr val="FFC000"/>
                </a:solidFill>
              </a:rPr>
              <a:t>Uma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pessoa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não</a:t>
            </a:r>
            <a:r>
              <a:rPr lang="en-US" sz="3200" b="1" dirty="0">
                <a:solidFill>
                  <a:srgbClr val="FFC000"/>
                </a:solidFill>
              </a:rPr>
              <a:t> é um </a:t>
            </a:r>
            <a:r>
              <a:rPr lang="en-US" sz="3200" b="1" dirty="0" err="1">
                <a:solidFill>
                  <a:srgbClr val="FFC000"/>
                </a:solidFill>
              </a:rPr>
              <a:t>mordomo</a:t>
            </a:r>
            <a:r>
              <a:rPr lang="en-US" sz="3200" b="1" dirty="0">
                <a:solidFill>
                  <a:srgbClr val="FFC000"/>
                </a:solidFill>
              </a:rPr>
              <a:t> se </a:t>
            </a:r>
            <a:r>
              <a:rPr lang="en-US" sz="3200" b="1" dirty="0" err="1">
                <a:solidFill>
                  <a:srgbClr val="FFC000"/>
                </a:solidFill>
              </a:rPr>
              <a:t>não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professa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seguir</a:t>
            </a:r>
            <a:r>
              <a:rPr lang="en-US" sz="3200" b="1" dirty="0">
                <a:solidFill>
                  <a:srgbClr val="FFC000"/>
                </a:solidFill>
              </a:rPr>
              <a:t> a Dios.</a:t>
            </a:r>
            <a:r>
              <a:rPr lang="en-US" sz="3200" b="1" i="1" dirty="0">
                <a:solidFill>
                  <a:schemeClr val="bg1"/>
                </a:solidFill>
              </a:rPr>
              <a:t>[</a:t>
            </a:r>
            <a:r>
              <a:rPr lang="en-US" sz="3200" b="1" i="1" dirty="0" err="1">
                <a:solidFill>
                  <a:schemeClr val="bg1"/>
                </a:solidFill>
              </a:rPr>
              <a:t>Falso</a:t>
            </a:r>
            <a:r>
              <a:rPr lang="en-US" sz="3200" b="1" i="1" dirty="0">
                <a:solidFill>
                  <a:schemeClr val="bg1"/>
                </a:solidFill>
              </a:rPr>
              <a:t>]</a:t>
            </a:r>
          </a:p>
          <a:p>
            <a:pPr marL="514350" indent="-514350">
              <a:buAutoNum type="arabicPeriod" startAt="9"/>
            </a:pPr>
            <a:endParaRPr lang="en-US" sz="3200" b="1" i="1" dirty="0">
              <a:solidFill>
                <a:srgbClr val="FFC000"/>
              </a:solidFill>
            </a:endParaRPr>
          </a:p>
          <a:p>
            <a:pPr marL="514350" indent="-514350">
              <a:buNone/>
            </a:pPr>
            <a:r>
              <a:rPr lang="en-US" sz="3200" b="1" dirty="0">
                <a:solidFill>
                  <a:srgbClr val="FFC000"/>
                </a:solidFill>
              </a:rPr>
              <a:t>10. A </a:t>
            </a:r>
            <a:r>
              <a:rPr lang="en-US" sz="3200" b="1" dirty="0" err="1">
                <a:solidFill>
                  <a:srgbClr val="FFC000"/>
                </a:solidFill>
              </a:rPr>
              <a:t>mordomía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Bíblica</a:t>
            </a:r>
            <a:r>
              <a:rPr lang="en-US" sz="3200" b="1" dirty="0">
                <a:solidFill>
                  <a:srgbClr val="FFC000"/>
                </a:solidFill>
              </a:rPr>
              <a:t> tem </a:t>
            </a:r>
            <a:r>
              <a:rPr lang="en-US" sz="3200" b="1" dirty="0" err="1">
                <a:solidFill>
                  <a:srgbClr val="FFC000"/>
                </a:solidFill>
              </a:rPr>
              <a:t>seu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fundamento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em</a:t>
            </a: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err="1">
                <a:solidFill>
                  <a:srgbClr val="FFC000"/>
                </a:solidFill>
              </a:rPr>
              <a:t>quem</a:t>
            </a:r>
            <a:r>
              <a:rPr lang="en-US" sz="3200" b="1" dirty="0">
                <a:solidFill>
                  <a:srgbClr val="FFC000"/>
                </a:solidFill>
              </a:rPr>
              <a:t> é Deus e o </a:t>
            </a:r>
            <a:r>
              <a:rPr lang="en-US" sz="3200" b="1" dirty="0" err="1">
                <a:solidFill>
                  <a:srgbClr val="FFC000"/>
                </a:solidFill>
              </a:rPr>
              <a:t>que</a:t>
            </a:r>
            <a:r>
              <a:rPr lang="en-US" sz="3200" b="1" dirty="0">
                <a:solidFill>
                  <a:srgbClr val="FFC000"/>
                </a:solidFill>
              </a:rPr>
              <a:t> tem </a:t>
            </a:r>
            <a:r>
              <a:rPr lang="en-US" sz="3200" b="1" dirty="0" err="1">
                <a:solidFill>
                  <a:srgbClr val="FFC000"/>
                </a:solidFill>
              </a:rPr>
              <a:t>feito</a:t>
            </a:r>
            <a:r>
              <a:rPr lang="en-US" sz="3200" b="1" dirty="0">
                <a:solidFill>
                  <a:srgbClr val="FFC000"/>
                </a:solidFill>
              </a:rPr>
              <a:t>.</a:t>
            </a:r>
            <a:r>
              <a:rPr lang="en-US" sz="3200" b="1" dirty="0"/>
              <a:t> </a:t>
            </a:r>
            <a:r>
              <a:rPr lang="en-US" sz="3200" b="1" i="1" dirty="0"/>
              <a:t>[</a:t>
            </a:r>
            <a:r>
              <a:rPr lang="en-US" sz="3200" b="1" i="1" dirty="0" err="1"/>
              <a:t>Verdadero</a:t>
            </a:r>
            <a:r>
              <a:rPr lang="en-US" sz="3200" b="1" i="1" dirty="0"/>
              <a:t>]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marL="514350" indent="-514350">
              <a:buNone/>
            </a:pP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7200" y="2286000"/>
            <a:ext cx="8305800" cy="38862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25908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None/>
            </a:pPr>
            <a:r>
              <a:rPr lang="en-US" sz="3200" b="1" dirty="0"/>
              <a:t>10. A </a:t>
            </a:r>
            <a:r>
              <a:rPr lang="en-US" sz="3200" b="1" dirty="0" err="1"/>
              <a:t>mordomia</a:t>
            </a:r>
            <a:r>
              <a:rPr lang="en-US" sz="3200" b="1" dirty="0"/>
              <a:t> </a:t>
            </a:r>
            <a:r>
              <a:rPr lang="en-US" sz="3200" b="1" dirty="0" err="1"/>
              <a:t>Bíblica</a:t>
            </a:r>
            <a:r>
              <a:rPr lang="en-US" sz="3200" b="1" dirty="0"/>
              <a:t> tem </a:t>
            </a:r>
            <a:r>
              <a:rPr lang="en-US" sz="3200" b="1" dirty="0" err="1"/>
              <a:t>seu</a:t>
            </a:r>
            <a:r>
              <a:rPr lang="en-US" sz="3200" b="1" dirty="0"/>
              <a:t> </a:t>
            </a:r>
            <a:r>
              <a:rPr lang="en-US" sz="3200" b="1" dirty="0" err="1"/>
              <a:t>fundamento</a:t>
            </a:r>
            <a:r>
              <a:rPr lang="en-US" sz="3200" b="1" dirty="0"/>
              <a:t> </a:t>
            </a:r>
            <a:r>
              <a:rPr lang="en-US" sz="3200" b="1" dirty="0" err="1"/>
              <a:t>em</a:t>
            </a:r>
            <a:r>
              <a:rPr lang="en-US" sz="3200" b="1" dirty="0"/>
              <a:t> </a:t>
            </a:r>
            <a:r>
              <a:rPr lang="en-US" sz="3200" b="1" dirty="0" err="1"/>
              <a:t>quem</a:t>
            </a:r>
            <a:r>
              <a:rPr lang="en-US" sz="3200" b="1" dirty="0"/>
              <a:t> é Deus e o </a:t>
            </a:r>
            <a:r>
              <a:rPr lang="en-US" sz="3200" b="1" dirty="0" err="1"/>
              <a:t>que</a:t>
            </a:r>
            <a:r>
              <a:rPr lang="en-US" sz="3200" b="1" dirty="0"/>
              <a:t> tem </a:t>
            </a:r>
            <a:r>
              <a:rPr lang="en-US" sz="3200" b="1" dirty="0" err="1"/>
              <a:t>feito</a:t>
            </a:r>
            <a:r>
              <a:rPr lang="en-US" sz="3200" b="1" dirty="0"/>
              <a:t>. </a:t>
            </a:r>
            <a:r>
              <a:rPr lang="en-US" sz="3200" b="1" dirty="0" err="1"/>
              <a:t>Verdadeiro</a:t>
            </a:r>
            <a:r>
              <a:rPr lang="en-US" sz="3200" b="1" dirty="0"/>
              <a:t> </a:t>
            </a:r>
            <a:r>
              <a:rPr lang="en-US" sz="3200" b="1" dirty="0" err="1"/>
              <a:t>ou</a:t>
            </a:r>
            <a:r>
              <a:rPr lang="en-US" sz="3200" b="1" dirty="0"/>
              <a:t> </a:t>
            </a:r>
            <a:r>
              <a:rPr lang="en-US" sz="3200" b="1" dirty="0" err="1"/>
              <a:t>Falso</a:t>
            </a:r>
            <a:r>
              <a:rPr lang="en-US" sz="3200" b="1" i="1" dirty="0"/>
              <a:t>?</a:t>
            </a:r>
            <a:endParaRPr lang="en-US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err="1"/>
              <a:t>Introdução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en-US" b="1" dirty="0"/>
              <a:t>“</a:t>
            </a:r>
            <a:r>
              <a:rPr lang="en-US" b="1" dirty="0" err="1"/>
              <a:t>Mordomia</a:t>
            </a:r>
            <a:r>
              <a:rPr lang="en-US" b="1" dirty="0"/>
              <a:t> é </a:t>
            </a:r>
            <a:r>
              <a:rPr lang="en-US" b="1" dirty="0" err="1"/>
              <a:t>uma</a:t>
            </a:r>
            <a:r>
              <a:rPr lang="en-US" b="1" dirty="0"/>
              <a:t> </a:t>
            </a:r>
            <a:r>
              <a:rPr lang="en-US" b="1" dirty="0" err="1"/>
              <a:t>relação</a:t>
            </a:r>
            <a:r>
              <a:rPr lang="en-US" b="1" dirty="0"/>
              <a:t>.”</a:t>
            </a:r>
          </a:p>
          <a:p>
            <a:r>
              <a:rPr lang="en-US" b="1" i="1" dirty="0"/>
              <a:t>“</a:t>
            </a:r>
            <a:r>
              <a:rPr lang="en-US" b="1" i="1" dirty="0" err="1"/>
              <a:t>Mordomia</a:t>
            </a:r>
            <a:r>
              <a:rPr lang="en-US" b="1" i="1" dirty="0"/>
              <a:t> </a:t>
            </a:r>
            <a:r>
              <a:rPr lang="en-US" b="1" i="1" dirty="0" err="1"/>
              <a:t>envolve</a:t>
            </a:r>
            <a:r>
              <a:rPr lang="en-US" b="1" i="1" dirty="0"/>
              <a:t> </a:t>
            </a:r>
            <a:r>
              <a:rPr lang="en-US" b="1" i="1" dirty="0" err="1"/>
              <a:t>cada</a:t>
            </a:r>
            <a:r>
              <a:rPr lang="en-US" b="1" i="1" dirty="0"/>
              <a:t> </a:t>
            </a:r>
            <a:r>
              <a:rPr lang="en-US" b="1" i="1" dirty="0" err="1"/>
              <a:t>aspecto</a:t>
            </a:r>
            <a:r>
              <a:rPr lang="en-US" b="1" i="1" dirty="0"/>
              <a:t> </a:t>
            </a:r>
            <a:r>
              <a:rPr lang="en-US" b="1" i="1" dirty="0" err="1"/>
              <a:t>da</a:t>
            </a:r>
            <a:r>
              <a:rPr lang="en-US" b="1" i="1" dirty="0"/>
              <a:t> </a:t>
            </a:r>
            <a:r>
              <a:rPr lang="en-US" b="1" i="1" dirty="0" err="1"/>
              <a:t>vida</a:t>
            </a:r>
            <a:r>
              <a:rPr lang="en-US" b="1" i="1" dirty="0"/>
              <a:t>:</a:t>
            </a:r>
            <a:r>
              <a:rPr lang="en-US" b="1" dirty="0"/>
              <a:t> </a:t>
            </a:r>
          </a:p>
          <a:p>
            <a:pPr lvl="1"/>
            <a:r>
              <a:rPr lang="en-US" b="1" dirty="0"/>
              <a:t>Tempo (1 Pedro 1:17); </a:t>
            </a:r>
          </a:p>
          <a:p>
            <a:pPr lvl="1"/>
            <a:r>
              <a:rPr lang="en-US" b="1" dirty="0" err="1"/>
              <a:t>Talentos</a:t>
            </a:r>
            <a:r>
              <a:rPr lang="en-US" b="1" dirty="0"/>
              <a:t> (</a:t>
            </a:r>
            <a:r>
              <a:rPr lang="en-US" b="1" dirty="0" err="1"/>
              <a:t>Mateus</a:t>
            </a:r>
            <a:r>
              <a:rPr lang="en-US" b="1" dirty="0"/>
              <a:t> 25:14-29); </a:t>
            </a:r>
          </a:p>
          <a:p>
            <a:pPr lvl="1"/>
            <a:r>
              <a:rPr lang="en-US" b="1" dirty="0" err="1"/>
              <a:t>Saúde</a:t>
            </a:r>
            <a:r>
              <a:rPr lang="en-US" b="1" dirty="0"/>
              <a:t> (1 </a:t>
            </a:r>
            <a:r>
              <a:rPr lang="en-US" b="1" dirty="0" err="1"/>
              <a:t>Coríntios</a:t>
            </a:r>
            <a:r>
              <a:rPr lang="en-US" b="1" dirty="0"/>
              <a:t> 3:16,17); </a:t>
            </a:r>
          </a:p>
          <a:p>
            <a:pPr lvl="1"/>
            <a:r>
              <a:rPr lang="en-US" b="1" dirty="0" err="1"/>
              <a:t>Dinheiro</a:t>
            </a:r>
            <a:r>
              <a:rPr lang="en-US" b="1" dirty="0"/>
              <a:t> / </a:t>
            </a:r>
            <a:r>
              <a:rPr lang="en-US" b="1" dirty="0" err="1"/>
              <a:t>posições</a:t>
            </a:r>
            <a:r>
              <a:rPr lang="en-US" b="1" dirty="0"/>
              <a:t> (Lucas 19:23); </a:t>
            </a:r>
          </a:p>
          <a:p>
            <a:pPr lvl="1"/>
            <a:r>
              <a:rPr lang="en-US" b="1" dirty="0" err="1"/>
              <a:t>Influência</a:t>
            </a:r>
            <a:r>
              <a:rPr lang="en-US" b="1" dirty="0"/>
              <a:t> (Rom. 14:21) </a:t>
            </a:r>
          </a:p>
          <a:p>
            <a:pPr lvl="1"/>
            <a:r>
              <a:rPr lang="en-US" b="1" dirty="0" err="1"/>
              <a:t>Interesse</a:t>
            </a:r>
            <a:r>
              <a:rPr lang="en-US" b="1" dirty="0"/>
              <a:t> (Lucas 10:33).”  </a:t>
            </a:r>
            <a:endParaRPr lang="en-US" b="1" i="1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Introdução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err="1"/>
              <a:t>Mordomia</a:t>
            </a:r>
            <a:r>
              <a:rPr lang="en-US" b="1" dirty="0"/>
              <a:t> é </a:t>
            </a:r>
            <a:r>
              <a:rPr lang="en-US" b="1" dirty="0" err="1"/>
              <a:t>uma</a:t>
            </a:r>
            <a:r>
              <a:rPr lang="en-US" b="1" dirty="0"/>
              <a:t> </a:t>
            </a:r>
            <a:r>
              <a:rPr lang="en-US" b="1" dirty="0" err="1"/>
              <a:t>relação</a:t>
            </a:r>
            <a:r>
              <a:rPr lang="en-US" b="1" dirty="0"/>
              <a:t> de </a:t>
            </a:r>
            <a:r>
              <a:rPr lang="en-US" b="1" dirty="0" err="1"/>
              <a:t>confiança</a:t>
            </a:r>
            <a:r>
              <a:rPr lang="en-US" b="1" dirty="0"/>
              <a:t> entre </a:t>
            </a:r>
            <a:r>
              <a:rPr lang="en-US" b="1" dirty="0" err="1"/>
              <a:t>uma</a:t>
            </a:r>
            <a:r>
              <a:rPr lang="en-US" b="1" dirty="0"/>
              <a:t> </a:t>
            </a:r>
            <a:r>
              <a:rPr lang="en-US" b="1" dirty="0" err="1"/>
              <a:t>pessoa</a:t>
            </a:r>
            <a:r>
              <a:rPr lang="en-US" b="1" dirty="0"/>
              <a:t> e </a:t>
            </a:r>
            <a:r>
              <a:rPr lang="en-US" b="1" dirty="0" err="1"/>
              <a:t>seu</a:t>
            </a:r>
            <a:r>
              <a:rPr lang="en-US" b="1" dirty="0"/>
              <a:t> </a:t>
            </a:r>
            <a:r>
              <a:rPr lang="en-US" b="1" dirty="0" err="1"/>
              <a:t>Criador</a:t>
            </a:r>
            <a:r>
              <a:rPr lang="en-US" b="1" dirty="0"/>
              <a:t>.</a:t>
            </a:r>
          </a:p>
          <a:p>
            <a:r>
              <a:rPr lang="en-US" b="1" dirty="0"/>
              <a:t>Deus é o </a:t>
            </a:r>
            <a:r>
              <a:rPr lang="en-US" b="1" dirty="0" err="1"/>
              <a:t>dono</a:t>
            </a:r>
            <a:r>
              <a:rPr lang="en-US" b="1" dirty="0"/>
              <a:t> e </a:t>
            </a:r>
            <a:r>
              <a:rPr lang="en-US" b="1" dirty="0" err="1"/>
              <a:t>nós</a:t>
            </a:r>
            <a:r>
              <a:rPr lang="en-US" b="1" dirty="0"/>
              <a:t> </a:t>
            </a:r>
            <a:r>
              <a:rPr lang="en-US" b="1" dirty="0" err="1"/>
              <a:t>somos</a:t>
            </a:r>
            <a:r>
              <a:rPr lang="en-US" b="1" dirty="0"/>
              <a:t> </a:t>
            </a:r>
            <a:r>
              <a:rPr lang="en-US" b="1" dirty="0" err="1"/>
              <a:t>os</a:t>
            </a:r>
            <a:r>
              <a:rPr lang="en-US" b="1" dirty="0"/>
              <a:t> servos </a:t>
            </a:r>
            <a:r>
              <a:rPr lang="en-US" b="1" dirty="0" err="1"/>
              <a:t>ou</a:t>
            </a:r>
            <a:r>
              <a:rPr lang="en-US" b="1" dirty="0"/>
              <a:t> </a:t>
            </a:r>
            <a:r>
              <a:rPr lang="en-US" b="1" dirty="0" err="1"/>
              <a:t>administradores</a:t>
            </a:r>
            <a:r>
              <a:rPr lang="en-US" b="1" dirty="0"/>
              <a:t> do </a:t>
            </a:r>
            <a:r>
              <a:rPr lang="en-US" b="1" dirty="0" err="1"/>
              <a:t>que</a:t>
            </a:r>
            <a:r>
              <a:rPr lang="en-US" b="1" dirty="0"/>
              <a:t> é de Deus.</a:t>
            </a:r>
          </a:p>
          <a:p>
            <a:r>
              <a:rPr lang="en-US" b="1" dirty="0" err="1"/>
              <a:t>Junto</a:t>
            </a:r>
            <a:r>
              <a:rPr lang="en-US" b="1" dirty="0"/>
              <a:t> com a </a:t>
            </a:r>
            <a:r>
              <a:rPr lang="en-US" b="1" dirty="0" err="1"/>
              <a:t>mordomia</a:t>
            </a:r>
            <a:r>
              <a:rPr lang="en-US" b="1" dirty="0"/>
              <a:t> </a:t>
            </a:r>
            <a:r>
              <a:rPr lang="en-US" b="1" dirty="0" err="1"/>
              <a:t>vem</a:t>
            </a:r>
            <a:r>
              <a:rPr lang="en-US" b="1" dirty="0"/>
              <a:t> a  </a:t>
            </a:r>
            <a:r>
              <a:rPr lang="en-US" b="1" dirty="0" err="1"/>
              <a:t>responsabilidade</a:t>
            </a:r>
            <a:r>
              <a:rPr lang="en-US" b="1" dirty="0"/>
              <a:t> e a </a:t>
            </a:r>
            <a:r>
              <a:rPr lang="en-US" b="1" dirty="0" err="1"/>
              <a:t>prestação</a:t>
            </a:r>
            <a:r>
              <a:rPr lang="en-US" b="1" dirty="0"/>
              <a:t> de </a:t>
            </a:r>
            <a:r>
              <a:rPr lang="en-US" b="1" dirty="0" err="1"/>
              <a:t>contas</a:t>
            </a:r>
            <a:r>
              <a:rPr lang="en-US" b="1" dirty="0"/>
              <a:t>: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Introdução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“</a:t>
            </a:r>
            <a:r>
              <a:rPr lang="es-ES" b="1" i="1" dirty="0"/>
              <a:t>Ora, o que se </a:t>
            </a:r>
            <a:r>
              <a:rPr lang="es-ES" b="1" i="1" dirty="0" err="1"/>
              <a:t>requer</a:t>
            </a:r>
            <a:r>
              <a:rPr lang="es-ES" b="1" i="1" dirty="0"/>
              <a:t> dos administradores é que cada </a:t>
            </a:r>
            <a:r>
              <a:rPr lang="es-ES" b="1" i="1" dirty="0" err="1"/>
              <a:t>um</a:t>
            </a:r>
            <a:r>
              <a:rPr lang="es-ES" b="1" i="1" dirty="0"/>
              <a:t> deles </a:t>
            </a:r>
            <a:r>
              <a:rPr lang="es-ES" b="1" i="1" dirty="0" err="1"/>
              <a:t>seja</a:t>
            </a:r>
            <a:r>
              <a:rPr lang="es-ES" b="1" i="1" dirty="0"/>
              <a:t> encontrado fiel.</a:t>
            </a:r>
            <a:r>
              <a:rPr lang="en-US" b="1" dirty="0"/>
              <a:t>(1 Cor. 4:2)</a:t>
            </a:r>
          </a:p>
          <a:p>
            <a:r>
              <a:rPr lang="en-US" b="1" dirty="0"/>
              <a:t>Ser </a:t>
            </a:r>
            <a:r>
              <a:rPr lang="en-US" b="1" dirty="0" err="1"/>
              <a:t>encontrado</a:t>
            </a:r>
            <a:r>
              <a:rPr lang="en-US" b="1" dirty="0"/>
              <a:t> </a:t>
            </a:r>
            <a:r>
              <a:rPr lang="en-US" b="1" dirty="0" err="1"/>
              <a:t>fiel</a:t>
            </a:r>
            <a:r>
              <a:rPr lang="en-US" b="1" dirty="0"/>
              <a:t> é um </a:t>
            </a:r>
            <a:r>
              <a:rPr lang="en-US" b="1" dirty="0" err="1"/>
              <a:t>chamado</a:t>
            </a:r>
            <a:r>
              <a:rPr lang="en-US" b="1" dirty="0"/>
              <a:t> </a:t>
            </a:r>
            <a:r>
              <a:rPr lang="en-US" b="1" dirty="0" err="1"/>
              <a:t>para</a:t>
            </a:r>
            <a:r>
              <a:rPr lang="en-US" b="1" dirty="0"/>
              <a:t> </a:t>
            </a:r>
            <a:r>
              <a:rPr lang="en-US" b="1" dirty="0" err="1"/>
              <a:t>cada</a:t>
            </a:r>
            <a:r>
              <a:rPr lang="en-US" b="1" dirty="0"/>
              <a:t> </a:t>
            </a:r>
            <a:r>
              <a:rPr lang="en-US" b="1" dirty="0" err="1"/>
              <a:t>mordomo</a:t>
            </a:r>
            <a:r>
              <a:rPr lang="en-US" b="1" dirty="0"/>
              <a:t> </a:t>
            </a:r>
            <a:r>
              <a:rPr lang="en-US" b="1" dirty="0" err="1"/>
              <a:t>verdadeiro</a:t>
            </a:r>
            <a:r>
              <a:rPr lang="en-US" b="1" dirty="0"/>
              <a:t>.</a:t>
            </a:r>
          </a:p>
          <a:p>
            <a:r>
              <a:rPr lang="en-US" b="1" dirty="0"/>
              <a:t>Para </a:t>
            </a:r>
            <a:r>
              <a:rPr lang="en-US" b="1" dirty="0" err="1"/>
              <a:t>entender</a:t>
            </a:r>
            <a:r>
              <a:rPr lang="en-US" b="1" dirty="0"/>
              <a:t> o </a:t>
            </a:r>
            <a:r>
              <a:rPr lang="en-US" b="1" dirty="0" err="1"/>
              <a:t>aspecto</a:t>
            </a:r>
            <a:r>
              <a:rPr lang="en-US" b="1" dirty="0"/>
              <a:t> </a:t>
            </a:r>
            <a:r>
              <a:rPr lang="en-US" b="1" dirty="0" err="1"/>
              <a:t>geral</a:t>
            </a:r>
            <a:r>
              <a:rPr lang="en-US" b="1" dirty="0"/>
              <a:t> </a:t>
            </a:r>
            <a:r>
              <a:rPr lang="en-US" b="1" dirty="0" err="1"/>
              <a:t>da</a:t>
            </a:r>
            <a:r>
              <a:rPr lang="en-US" b="1" dirty="0"/>
              <a:t> </a:t>
            </a:r>
            <a:r>
              <a:rPr lang="en-US" b="1" dirty="0" err="1"/>
              <a:t>fidelidade</a:t>
            </a:r>
            <a:r>
              <a:rPr lang="en-US" b="1" dirty="0"/>
              <a:t>, </a:t>
            </a:r>
            <a:r>
              <a:rPr lang="en-US" b="1" dirty="0" err="1"/>
              <a:t>necessitamos</a:t>
            </a:r>
            <a:r>
              <a:rPr lang="en-US" b="1" dirty="0"/>
              <a:t> </a:t>
            </a:r>
            <a:r>
              <a:rPr lang="en-US" b="1" dirty="0" err="1"/>
              <a:t>começar</a:t>
            </a:r>
            <a:r>
              <a:rPr lang="en-US" b="1" dirty="0"/>
              <a:t> com o </a:t>
            </a:r>
            <a:r>
              <a:rPr lang="en-US" b="1" dirty="0" err="1"/>
              <a:t>mesmo</a:t>
            </a:r>
            <a:r>
              <a:rPr lang="en-US" b="1" dirty="0"/>
              <a:t> </a:t>
            </a:r>
            <a:r>
              <a:rPr lang="en-US" b="1" dirty="0" err="1"/>
              <a:t>princípio</a:t>
            </a:r>
            <a:r>
              <a:rPr lang="en-US" b="1" dirty="0"/>
              <a:t> :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886200"/>
            <a:ext cx="7772400" cy="1362075"/>
          </a:xfrm>
        </p:spPr>
        <p:txBody>
          <a:bodyPr/>
          <a:lstStyle/>
          <a:p>
            <a:pPr algn="ctr"/>
            <a:r>
              <a:rPr lang="en-US" dirty="0"/>
              <a:t>“No </a:t>
            </a:r>
            <a:r>
              <a:rPr lang="en-US" dirty="0" err="1"/>
              <a:t>PRINCíPIO</a:t>
            </a:r>
            <a:r>
              <a:rPr lang="en-US" dirty="0"/>
              <a:t> Deus. . .”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62000" y="1981200"/>
            <a:ext cx="7772400" cy="1500187"/>
          </a:xfrm>
        </p:spPr>
        <p:txBody>
          <a:bodyPr/>
          <a:lstStyle/>
          <a:p>
            <a:pPr algn="ctr"/>
            <a:r>
              <a:rPr lang="en-US" sz="3200" b="1" dirty="0"/>
              <a:t>O </a:t>
            </a:r>
            <a:r>
              <a:rPr lang="en-US" sz="3200" b="1" dirty="0" err="1"/>
              <a:t>fundamento</a:t>
            </a:r>
            <a:r>
              <a:rPr lang="en-US" sz="3200" b="1" dirty="0"/>
              <a:t> </a:t>
            </a:r>
            <a:r>
              <a:rPr lang="en-US" sz="3200" b="1" dirty="0" err="1"/>
              <a:t>para</a:t>
            </a:r>
            <a:r>
              <a:rPr lang="en-US" sz="3200" b="1" dirty="0"/>
              <a:t> </a:t>
            </a:r>
            <a:r>
              <a:rPr lang="en-US" sz="3200" b="1" dirty="0" err="1"/>
              <a:t>todos</a:t>
            </a:r>
            <a:r>
              <a:rPr lang="en-US" sz="3200" b="1" dirty="0"/>
              <a:t> </a:t>
            </a:r>
            <a:r>
              <a:rPr lang="en-US" sz="3200" b="1" dirty="0" err="1"/>
              <a:t>os</a:t>
            </a:r>
            <a:r>
              <a:rPr lang="en-US" sz="3200" b="1" dirty="0"/>
              <a:t> </a:t>
            </a:r>
            <a:r>
              <a:rPr lang="en-US" sz="3200" b="1" dirty="0" err="1"/>
              <a:t>mordomos</a:t>
            </a:r>
            <a:r>
              <a:rPr lang="en-US" sz="3200" b="1" dirty="0"/>
              <a:t> é: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cient Scroll">
  <a:themeElements>
    <a:clrScheme name="Custom 1">
      <a:dk1>
        <a:srgbClr val="FFC000"/>
      </a:dk1>
      <a:lt1>
        <a:srgbClr val="FFFF00"/>
      </a:lt1>
      <a:dk2>
        <a:srgbClr val="FF0000"/>
      </a:dk2>
      <a:lt2>
        <a:srgbClr val="00B050"/>
      </a:lt2>
      <a:accent1>
        <a:srgbClr val="002060"/>
      </a:accent1>
      <a:accent2>
        <a:srgbClr val="333399"/>
      </a:accent2>
      <a:accent3>
        <a:srgbClr val="7030A0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Ancient Scroll</Template>
  <TotalTime>3900</TotalTime>
  <Words>1753</Words>
  <Application>Microsoft Office PowerPoint</Application>
  <PresentationFormat>Apresentação na tela (4:3)</PresentationFormat>
  <Paragraphs>176</Paragraphs>
  <Slides>43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43</vt:i4>
      </vt:variant>
    </vt:vector>
  </HeadingPairs>
  <TitlesOfParts>
    <vt:vector size="52" baseType="lpstr">
      <vt:lpstr>Arial</vt:lpstr>
      <vt:lpstr>Calibri</vt:lpstr>
      <vt:lpstr>Consolas</vt:lpstr>
      <vt:lpstr>Corbel</vt:lpstr>
      <vt:lpstr>Wingdings</vt:lpstr>
      <vt:lpstr>Wingdings 2</vt:lpstr>
      <vt:lpstr>Wingdings 3</vt:lpstr>
      <vt:lpstr>Ancient Scroll</vt:lpstr>
      <vt:lpstr>Metro</vt:lpstr>
      <vt:lpstr>Mordomia</vt:lpstr>
      <vt:lpstr>Prova</vt:lpstr>
      <vt:lpstr>Prova</vt:lpstr>
      <vt:lpstr>Prova</vt:lpstr>
      <vt:lpstr>Prova</vt:lpstr>
      <vt:lpstr>Introdução </vt:lpstr>
      <vt:lpstr>Introdução</vt:lpstr>
      <vt:lpstr>Introdução</vt:lpstr>
      <vt:lpstr>“No PRINCíPIO Deus. . .”</vt:lpstr>
      <vt:lpstr>Deus </vt:lpstr>
      <vt:lpstr>Deus</vt:lpstr>
      <vt:lpstr>O informe de Gênesis</vt:lpstr>
      <vt:lpstr>Deus </vt:lpstr>
      <vt:lpstr>Gênesis 1</vt:lpstr>
      <vt:lpstr>Gênesis 1</vt:lpstr>
      <vt:lpstr>Gênesis 2</vt:lpstr>
      <vt:lpstr>Gênesis 2</vt:lpstr>
      <vt:lpstr>Gênesis 2</vt:lpstr>
      <vt:lpstr>Gênesis 3</vt:lpstr>
      <vt:lpstr>Início da Mordomia </vt:lpstr>
      <vt:lpstr>Gênesis 3 e 4</vt:lpstr>
      <vt:lpstr>Gênesis 3 e 4</vt:lpstr>
      <vt:lpstr>Gênesis 3 e 4</vt:lpstr>
      <vt:lpstr>Gênesis 3 e 4</vt:lpstr>
      <vt:lpstr>Gênesis 3 e 4</vt:lpstr>
      <vt:lpstr>A marca de Caim</vt:lpstr>
      <vt:lpstr>A marca de Caim</vt:lpstr>
      <vt:lpstr>A marca de Caim</vt:lpstr>
      <vt:lpstr>A marca de Caim</vt:lpstr>
      <vt:lpstr>A marca de Caim</vt:lpstr>
      <vt:lpstr>A marca de Caim</vt:lpstr>
      <vt:lpstr>Resumo de Mordomia em Gênesis</vt:lpstr>
      <vt:lpstr>Resumo de Mordomia em Gênesis</vt:lpstr>
      <vt:lpstr>Resumo de Mordomia em Gênesis</vt:lpstr>
      <vt:lpstr>Mordomia incluye administracao  </vt:lpstr>
      <vt:lpstr>Mordomia Cristã</vt:lpstr>
      <vt:lpstr>Convite para Mordomia Cristã</vt:lpstr>
      <vt:lpstr>“No PRINCíPIO DeuS. . .”</vt:lpstr>
      <vt:lpstr>Prova</vt:lpstr>
      <vt:lpstr>Prova </vt:lpstr>
      <vt:lpstr>Prova</vt:lpstr>
      <vt:lpstr>Prova </vt:lpstr>
      <vt:lpstr>Prova</vt:lpstr>
    </vt:vector>
  </TitlesOfParts>
  <Company>General Conference of Seventh-day Adventists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Stewardship</dc:title>
  <dc:subject>SM-SERMÕES</dc:subject>
  <dc:creator>Pr. MARCELO AUGUSTO DE CARVALHO; evansl</dc:creator>
  <cp:keywords>www.4tons.com.br</cp:keywords>
  <dc:description>COMÉRCIO PROIBIDO. USO PESSOAL</dc:description>
  <cp:lastModifiedBy>Pr. Marcelo Carvalho</cp:lastModifiedBy>
  <cp:revision>423</cp:revision>
  <dcterms:created xsi:type="dcterms:W3CDTF">2011-05-04T11:41:56Z</dcterms:created>
  <dcterms:modified xsi:type="dcterms:W3CDTF">2017-12-28T12:09:52Z</dcterms:modified>
</cp:coreProperties>
</file>