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4" autoAdjust="0"/>
  </p:normalViewPr>
  <p:slideViewPr>
    <p:cSldViewPr>
      <p:cViewPr varScale="1">
        <p:scale>
          <a:sx n="58" d="100"/>
          <a:sy n="58" d="100"/>
        </p:scale>
        <p:origin x="15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58DC84E-32E0-4A5E-B068-B11FC7BE3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F8B598-6DF2-497A-AF3F-DE9E0D1C3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D39A7D-B87D-4811-AF0A-51609086779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35D9446-C188-4841-A37A-F01309ECBE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6BBC42C-D81E-499C-9498-696BA0ED8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3477C3-0C20-4B98-8FB8-A4AD234EC9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8B4861-48DC-4B57-AECB-74C73BE86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CAC79A-D37E-4208-B4EC-9B08D6606F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E8BF83C3-36CB-4A8D-B06A-9F5F6B6E86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4136C9FB-8130-4E3F-BE6B-19BF30A024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6AF5A745-5FD5-4898-A463-CFA4ADAF0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369D00-2FA9-45F1-9C54-3ABA49079308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CC0AE6-2B67-450A-A2B2-A1DF890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0E0E-6F66-4ADA-9E32-F25A223C2A3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BF8C58-8F52-4B8B-8B6E-0F2859B7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6E098-C50F-4B27-A7B0-6EFF79E3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7B3F4-07C1-4F04-AE1B-3F17D3742D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765323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97F57C-554C-4089-B5FE-C04EF677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6DA1-1A05-4BB8-BE33-855D951EAC2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942DDC-2C97-447F-B982-12FB5205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5A6C3A-4B50-4E48-8407-9500832F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70EB-CA4E-404F-A6A1-060E4120E0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298108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81905F-15CC-4F02-82AD-C8FACA9A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7712-E8A5-450C-98BF-17B2B92483D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784CC8-C30C-40F0-825B-637F5F45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8452A-A7D2-4929-8B2D-CC541548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7381-A2CB-4FF5-BE2A-65C18869FF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198446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31809D-53D9-4699-A71E-FC926353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1A0A-494F-4DDC-B6BC-0F58CD66B51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DF0C89-B6B5-4BFE-8949-5A91C8D1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024E10-6228-441F-B6D3-A0E89E21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E420-DBF2-475A-A083-37A8A52BD2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817377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546BF5-F1FB-43A4-9FEA-D11438B3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C346-FBA2-452F-AA25-DFF1B2E9F2D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DDE55-A11B-4FA9-94C3-5219C993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E1129D-31A4-407D-97B0-CB283EE5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E2321-BCA8-4D53-875A-0AC02F4EE3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3938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F5F635F-425E-421E-9763-1018CA71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B52E-CFBE-4551-868A-F3B4348796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AD2BB7F-0ECB-4332-A201-012E34FA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4000B4A-230D-4C1A-9B00-93FC1D2B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35B14-72C2-4DA2-AD27-9C90A306DB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469498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A5422BD-246A-4700-A5BF-B0E94C19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8336-9F02-4E98-A951-64730C28DD2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641D1CB-4A9D-4CB1-89AB-2CB5A070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D63F38D-0525-4CDB-BD46-B851048D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D468F-81DA-495B-B300-AA2B051F97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632102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FEB8648-8683-4B59-959A-9FA986EB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F78A-66E6-45A3-95F7-E4A737E0708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AD1A9AA-37FE-4213-9689-2A4A7AF1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2243303-1D0A-4A6A-9106-08F17C1F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141B-BDB3-4DB4-A343-B4DAE8E98D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2782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7DF63E0-E948-4E51-BDA7-C6C68B16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2E29-D382-4CB3-913B-8A74136D965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9A5EEE2-45B6-4B7C-A6DF-F2EDF5D4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15ED2C4-BA84-43BD-A7EE-51D8DFB0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BD941-C3AA-4A76-A448-CBC6DDC44D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467701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3C372E3-BF68-4FE1-AF83-2E764B5A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3F5E-92E0-48DD-961D-288300B99B2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19117E2-5C7A-4202-9AC2-494C4E31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D7C4B1C-2300-4B5D-88E7-11C2B33B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0989-9743-49C3-8340-A16143ECA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72999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FA4C142-F8B3-4B73-96E9-F7EEE691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2174-5543-4D00-8765-8A47B9E0F4C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71C2C67-534A-47DC-A000-E97116E9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8889282-850C-48FF-A621-1639543A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928B-474F-481A-9347-E871EF1397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789485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AC71279-941B-4320-A1CB-C4E62A4376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AA2BDD7-3996-474B-8AD4-54557DBC21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191F6-442B-4C33-848A-C7EB90FD6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AC09C7-DE93-4A84-B7CE-D0F1EF1901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00732-3A73-49AA-A41B-02E79BD34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22B7AA-8623-4557-BEEE-8FF2B3622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D7CF97-3CD7-4B4E-9E7A-ECE8B14C6B0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71A9B515-1722-4819-A5E6-5BF8CA45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85875"/>
            <a:ext cx="5357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teus olhos me viram a substância ainda informe, e no teu livro foram escritos todos os meus dias, cada um deles escrito e determinado quando nenhum deles havia ainda”.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Salmos 139:16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EE11DF-5B04-418C-A790-FCAA6B7AAA21}"/>
              </a:ext>
            </a:extLst>
          </p:cNvPr>
          <p:cNvSpPr txBox="1"/>
          <p:nvPr/>
        </p:nvSpPr>
        <p:spPr>
          <a:xfrm>
            <a:off x="285720" y="2428868"/>
            <a:ext cx="52864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Planejamento do nascimento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564F6B63-54DC-40DA-B859-53EB5832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5072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Muito antes de nosso nascimento o Pai tinha planejado e disponibilizado em Sua Palavra o alimento espiritual que necessitamos para viver cada dia para glória d’Ele. 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E8494F9C-786C-49F7-817F-CD78AA0A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71563"/>
            <a:ext cx="45005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Ninguém está predestinado para a morte. Somos salvos em Cristo pela graça mediante a fé, mas somos mantidos em Cristo cada dia pelo estudo da Bíblia e do Espírito de Profecia. 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CA28C5-68DA-4B2C-8FF2-88CC4C022810}"/>
              </a:ext>
            </a:extLst>
          </p:cNvPr>
          <p:cNvSpPr txBox="1"/>
          <p:nvPr/>
        </p:nvSpPr>
        <p:spPr>
          <a:xfrm>
            <a:off x="214282" y="1714488"/>
            <a:ext cx="52864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ESTABELECEU UMA PROGRAMAÇÃO DIÁRIA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DF2B5F2D-267E-40E9-996F-5F23DDC9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71563"/>
            <a:ext cx="4929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“Basta para cada dia o seu mal.”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Mat. 6: 34.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“Eis agora o tempo sobremodo oportuno. Eis agora o dia da salvação”. 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II Cor. 6:2.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D0A68E-8013-47A4-B4BE-FB845CCDBF1B}"/>
              </a:ext>
            </a:extLst>
          </p:cNvPr>
          <p:cNvSpPr txBox="1"/>
          <p:nvPr/>
        </p:nvSpPr>
        <p:spPr>
          <a:xfrm>
            <a:off x="142844" y="2357430"/>
            <a:ext cx="52864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Perguntas relevantes – reflexão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84241F1B-7841-4B3E-85EB-113C5472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357313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Porque tenho que fazer uma opção pela programação divina?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 que maneira eu posso ser uma pessoa irrepreensível?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8B6ABC51-87CB-47ED-84A8-267334AE0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357313"/>
            <a:ext cx="5715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viver para glória de Deus a cada dia?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posso ser puro de coração?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posso ter paciência na tribulação?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A17F69-4C32-482E-AFF2-8EE39023F105}"/>
              </a:ext>
            </a:extLst>
          </p:cNvPr>
          <p:cNvSpPr txBox="1"/>
          <p:nvPr/>
        </p:nvSpPr>
        <p:spPr>
          <a:xfrm>
            <a:off x="3357554" y="2643182"/>
            <a:ext cx="52864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Podemos então concluir que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6A1623-3CE5-4D42-A34F-23CCB5A469FC}"/>
              </a:ext>
            </a:extLst>
          </p:cNvPr>
          <p:cNvSpPr txBox="1"/>
          <p:nvPr/>
        </p:nvSpPr>
        <p:spPr>
          <a:xfrm>
            <a:off x="3714744" y="1357298"/>
            <a:ext cx="52864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Fomos criados para glória de Deus, e manifestamos esse ideal de Deus no cumprimento do Ministério e da Missão.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Vivendo dentro desse ideal, desfrutamos uma vida cheia de significado e de alegria.</a:t>
            </a:r>
            <a:endParaRPr lang="pt-BR" sz="3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D72BAFDC-2F80-4B29-A271-CAF0C657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214438"/>
            <a:ext cx="4857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Temos duas programações, e inevitavelmente, temos que optar por priorizar uma. Aquela que eu escolher vai predominar em minha vida: uma vai neutralizar em grande a parte a outra.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B1D84880-F24C-4A79-8A9B-8E68293E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857375"/>
            <a:ext cx="4643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Somos livres para escolher uma das duas, mas, não somos livres para escolhermos as conseqüências de nossa decisão. 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AD02EFF3-AC57-4C56-A780-072570C8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357438"/>
            <a:ext cx="464343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>
                <a:cs typeface="Arial" panose="020B0604020202020204" pitchFamily="34" charset="0"/>
              </a:rPr>
              <a:t>Deus tem uma programação diária para minha vida em Sua Palavra.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809E13-8936-4AF6-AA6E-68F7E939CF69}"/>
              </a:ext>
            </a:extLst>
          </p:cNvPr>
          <p:cNvSpPr txBox="1"/>
          <p:nvPr/>
        </p:nvSpPr>
        <p:spPr>
          <a:xfrm>
            <a:off x="0" y="714356"/>
            <a:ext cx="492922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1º Grande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Princípio: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805A20FF-85D0-4C25-9F33-0C0F617AB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28750"/>
            <a:ext cx="61436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altLang="pt-BR" sz="2800" b="1">
                <a:ea typeface="MS Gothic" panose="020B0609070205080204" pitchFamily="49" charset="-128"/>
                <a:cs typeface="Arial" panose="020B0604020202020204" pitchFamily="34" charset="0"/>
              </a:rPr>
              <a:t>Deus tomou a iniciativa de me criar, e me criou como uma de suas preciosidades.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altLang="pt-BR" sz="28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altLang="pt-BR" sz="2800" b="1">
                <a:ea typeface="MS Gothic" panose="020B0609070205080204" pitchFamily="49" charset="-128"/>
                <a:cs typeface="Arial" panose="020B0604020202020204" pitchFamily="34" charset="0"/>
              </a:rPr>
              <a:t>Proveu a salvação para cada dia.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BR" altLang="pt-BR" sz="28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altLang="pt-BR" sz="2800" b="1">
                <a:ea typeface="MS Gothic" panose="020B0609070205080204" pitchFamily="49" charset="-128"/>
                <a:cs typeface="Arial" panose="020B0604020202020204" pitchFamily="34" charset="0"/>
              </a:rPr>
              <a:t>Estabeleceu uma programação diária para minha vida em Sua palavra.</a:t>
            </a:r>
            <a:endParaRPr lang="pt-BR" altLang="pt-BR" sz="28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C42F01-0747-4B6D-81C1-7A6AF301732D}"/>
              </a:ext>
            </a:extLst>
          </p:cNvPr>
          <p:cNvSpPr txBox="1"/>
          <p:nvPr/>
        </p:nvSpPr>
        <p:spPr>
          <a:xfrm>
            <a:off x="357158" y="785794"/>
            <a:ext cx="64294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Pontos fundamentais: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76C9E78-993F-48DE-ADE9-AAA46DD52168}"/>
              </a:ext>
            </a:extLst>
          </p:cNvPr>
          <p:cNvSpPr txBox="1"/>
          <p:nvPr/>
        </p:nvSpPr>
        <p:spPr>
          <a:xfrm>
            <a:off x="285720" y="2143116"/>
            <a:ext cx="52864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SOU UMA PRECIOSIDADE CRIADA POR DEUS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C1F24A1A-778D-40F1-8B14-E5EE2B6F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28688"/>
            <a:ext cx="50720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teus olhos me viram a substância ainda informe, e no teu livro foram escritos todos os meus dias, cada um deles escrito e determinado quando nenhum deles havia ainda”.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Salmos 139:16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A3B5D0-13F1-40D8-B611-C1EADF32EA36}"/>
              </a:ext>
            </a:extLst>
          </p:cNvPr>
          <p:cNvSpPr txBox="1"/>
          <p:nvPr/>
        </p:nvSpPr>
        <p:spPr>
          <a:xfrm>
            <a:off x="285720" y="1643050"/>
            <a:ext cx="450059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PROVEU A SALVAÇÃO PARA CADA DIA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31CE0008-7D08-4252-BB00-3F96C2D03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14438"/>
            <a:ext cx="4500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“Nem só de pão viverá o homem, mas de toda palavra que procede da boca de Deus.”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Mat. 4:4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DCAAFB52-C885-4DC7-AA4D-4B1E0B20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85813"/>
            <a:ext cx="40719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“Cada dia necessitamos de nova provisão de graça para não perder a firmeza em Deus, e não cair em trevas espirituais”. Conselhos aos Pais, Professores... pág. 472.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CEBAC73-F88C-42BC-8494-F1F9CE4EE266}"/>
              </a:ext>
            </a:extLst>
          </p:cNvPr>
          <p:cNvSpPr txBox="1"/>
          <p:nvPr/>
        </p:nvSpPr>
        <p:spPr>
          <a:xfrm>
            <a:off x="500034" y="2285992"/>
            <a:ext cx="52864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Volta ao texto inicial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458</Words>
  <Application>Microsoft Office PowerPoint</Application>
  <PresentationFormat>Apresentação na tela (4:3)</PresentationFormat>
  <Paragraphs>45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MS Gothic</vt:lpstr>
      <vt:lpstr>Symbol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4</cp:revision>
  <dcterms:created xsi:type="dcterms:W3CDTF">2009-06-09T17:47:03Z</dcterms:created>
  <dcterms:modified xsi:type="dcterms:W3CDTF">2019-10-21T11:58:53Z</dcterms:modified>
</cp:coreProperties>
</file>