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8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6" r:id="rId31"/>
    <p:sldId id="287" r:id="rId32"/>
    <p:sldId id="288" r:id="rId33"/>
    <p:sldId id="289" r:id="rId34"/>
    <p:sldId id="294" r:id="rId35"/>
    <p:sldId id="296" r:id="rId36"/>
    <p:sldId id="295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5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02" autoAdjust="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EC642BF-8E19-442B-B1F9-A3408E4BB3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325021F-3D2A-43B7-A83C-E7A887D74A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E5F2AD1-0FCE-4E9C-A4B0-9973D749D6D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01BD431-E70E-45D4-9CCC-9A37857C684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C9B06224-9624-443F-9BFE-680E3D2917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7C48A2CE-0F23-408D-8517-9D29FFCD4C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E7438AC0-3E0D-4A95-9806-8533ABE72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3A246D3-5788-4B5B-81A0-96A819E9400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800DF50-D353-41B4-BB18-9A0A678F4C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A38EAFE-E66C-441E-AF65-6AE6EA33F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CD85D3E-D208-4AFE-AFF9-EDAEE80599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2A77B97-28DE-4F20-8E32-9442242B1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CC8BD03-2C6D-46B6-A5C5-3FE29F3018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9DDEC1E-E317-4E2C-8D05-7B7D429B8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22D770F-4A50-453F-BA3D-763478EE4A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C073AF6-C41E-4A1C-B4BE-5BC4E4E3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E1E60F2-8BF3-455E-AA61-E0A1625708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759955F-7532-428C-A9FC-5D687475D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C14DF18-025E-4EA5-B575-CD90B4FAAE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2748703-E837-4921-AADC-F0CFC8EF8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1207460-DBA2-4011-A8AE-090F4ADCA2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520E359-4DA0-4AB2-BB70-0B419CFB3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5CAB3DC-7370-4211-AF83-4F8817A4F8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64001E2-269A-4A24-B7AB-E2EFBC3F2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950F169-F658-46AD-A9E1-3DA538431F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DDB72AC-B31E-4F1E-BB25-0EB15E64D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0B3AA58-26AC-4386-9195-15CA9C0E43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1D2D2B0-E370-4606-8B7D-786CFE1D9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4D686D4-481B-49AE-81E3-16609D0BA2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FE7C81A-4F55-4711-BECC-5B565A2F5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B98335F-5AB4-4760-8271-5E16CEE9AC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1F24078-7528-4E37-950A-8D1CAADE0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FD6D420-B636-4BBB-9673-6F44DFD6F1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0F390F8-FA1A-4BD7-A36E-6218BD1E9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AA7337F-F64B-4219-9F80-D9A5363803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49357B0-C714-4492-9359-BDCF2DF62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9E1ACD4-2303-4B00-AB89-C4AF309BFC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F068609-2861-4C18-87D5-89114C243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95D2DBC-2737-400A-85C1-21AFF4ADAA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E0E50AB-6F5A-4A45-89FD-3597072B7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7BB990F-648D-468C-940F-BE4844E3AA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D8EC869-4BDF-42C8-B4AB-9F0F02F74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E6197AF-7520-45D3-B546-617ED5F5E7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AE87F4B-84EB-40B4-92AA-1AE1053C2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66823A1-8D92-4441-B6D1-B2E7855659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A88A59E-618A-4650-A46A-A46246F70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8FA5893-4085-4751-B3CA-55D183419D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9920DDB-70F6-4DA4-9E06-197E03B5B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20565F8-527B-43C3-8A23-6CD80E6037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9DCE33E-17E6-4519-BB3C-19ACD2D70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6D7FBD1-F9E2-4D16-AB4E-8397BD64E1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FA655C9-4570-4695-955E-1333F5305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C7661DF-D9AB-47B9-9023-1F1CF7C4CF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A0AC8A4-F753-45D2-9C82-6C484542C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6F3B385-C43D-4DAB-93F5-742A0D3EF9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6A779553-E2DA-47C9-A55B-C7FD646D9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9025B82-AFFB-44FC-97A2-4C52999F19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46C94C9-CA24-4CE3-8968-D4035CEDD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B6B02D2-38C4-460E-8664-9A60D395E3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42699BE-F775-45BC-BE36-D268713FE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BE0EE3C-DEA2-430C-9756-5DF1F41512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80250A82-E9B9-4BAA-8193-6272719BB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21DDAA73-2EE8-4F2B-92AA-E2F00F6055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C9B412F-0EFA-47D9-B142-4E53E2886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C288C7F-2131-42CB-A2BF-F8647B4191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5DC1F2F-EF16-43B5-B1AC-29C7B56FA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6E5F721-6CA2-405E-A861-97C613A981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F2DC338-BAF4-4247-B75A-043779834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CEA7714-F8DF-4ED3-94E9-C0E36F6808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53D22F8-923E-4322-8A02-56E9031D8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9DBC5ECB-6901-420C-81CF-6FF7A5E670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3EBF014-437B-4D28-9B92-21B48F2D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B10F9F6-897E-42E2-B62A-C549F146EB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EEC6B58-8C31-4685-8428-AE7373D6A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55AC35C-9B01-418C-81F1-596544F090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E86EBA7-127C-414E-98F2-070629F4C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7CB630F-2966-445F-A228-6BB98BEFF1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220CDA9-8284-4658-9D32-9EF2F996B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9D94E06-DD96-4F2C-83FE-D957864769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E364F99-D980-4DED-AA98-E4F035B5D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1259177-8805-4420-A6F3-131EA64519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EE2C791-035D-41CD-99B8-F445FD12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4F54E81-BBEE-4E20-A47A-8BF8332B3E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921BA6D-AC60-4FD2-ABCB-9D2BC541C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226B57E-F785-4F76-ABC4-5CF2892FC6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55EC3D1-0531-41D1-994C-3F3D5ABF0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E08E070-87CA-416C-A891-7A033839B1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F5477CD-D70E-4DE4-8B1A-4E403D2AF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99143578-CAB5-4C0B-BFF1-07ADFFC9C2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1F0E1C2-4944-400B-A2AB-2C78F4CE5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CEEDBED-CCD8-4A5B-B5FF-D8695E663B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0FBAF54-96F4-46A9-96BD-E8F8E3E24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02B44349-3CBD-45C5-8C31-AAEF6B89AF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961CF93-6E47-443F-9A15-59A1B3490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DEE4EF6-769B-466F-8DF1-0E33C5820E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8DD5B81-36A6-4116-AB03-E73635F8E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F48BF33-CC0E-4761-B926-55639A9EEA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5273B1A-E8CE-49AE-8E46-739DA7386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BA705A1-A741-435B-B75C-4F756BBA65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F02724A-BA33-4F55-857A-A86D686B3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CCBD173-C7B9-45AC-9C92-DC429D6F48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C12EA5C-4D3A-4D3E-8533-75D77CA1A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57EC61F1-2ED8-4D77-9A5E-8238ABA94D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745232F-95B9-43BA-B041-13C5931A9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A2003437-F9E3-41B8-BB9F-22F92F10CD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8357214-1BD7-4F28-9ADD-9D7BFDA0A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DA47D990-1909-4CBB-AC50-F91868BC78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FCE0457-EC96-441F-AC20-B55800936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545DE7E-DDB8-476A-B7B8-F94FA36D0B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4B88AD6E-EC93-45F4-8F5E-32EEF1DD2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A467A81-E526-4DD4-99B0-9079D52681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DCA56D1-108B-41A3-A87D-6DE947E6F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6948E80-52EB-4234-A9FE-AA05A8F272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BE48BB6-DDCD-4C1B-A723-44C1EFFCA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1822960-B2BB-48E4-9266-C6F348B9A8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7D1C594-C6DE-4294-8458-32CAD4CBC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1FB7F3F-0BB0-4CC4-8630-B9D85B70E4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E0ABCB3-13F5-4E08-BB75-4D0E49623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77869AF-41F6-4D02-AAA4-12F24224C9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22BF445-FDB7-409C-B126-C6676C82C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AD15BA-254D-45D6-B241-D6B518CB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3522-00B7-4658-A39C-DDAEC5F3629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87B552-7844-46FC-A7C7-7FB396CC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323FE4-5C7A-4628-8B8B-CF196726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66E24-045A-4C29-AEB2-0FFBA4A1DB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9892269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AD1BAE-FADE-4656-ABDE-DC1E1A89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FB75-27F6-43B2-AE3B-EE287B336F1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DB707B-1660-4FBF-BD36-36E0C7D6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8C0B39-10C8-4FF1-B368-F987708D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D406-1630-4D0C-AF73-D7D3530001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119473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2283E3-D34C-4C72-9126-774987FD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7DAE-A9A9-40E5-877B-25D0BB347FB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30A657-3B58-4155-9099-B6021E78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40DEDD-88D3-4EC4-89B1-E184D06E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DCE1-7E55-4C0B-9C28-466D01B46D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647781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34ADDF-F3A0-4806-A14A-48BF2131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8BF4-7489-4B25-AA8F-D75DBEDB89E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5134B8-D9D1-4B32-B6A8-0C3CBFCF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4BBF86-855F-4D18-8A65-F4F9BF04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80C88-0C9D-468E-B69E-46A787452E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929782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A8AF67-BC41-4BD3-82AF-5D1D6017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1F24-AC5B-408A-BADF-40399E5C237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95573B-AB12-457F-8A49-5A77CB4F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52B5E1-8558-45FE-AA77-F1191F4C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A6CDF-E3DF-446B-9525-F6E73C5C12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74444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F9E6AAC-3A04-4A51-AD07-D9EEF53C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CAC9-B7D4-465D-BD38-3055E02BB38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F93F06C-3EDE-4662-93FF-877C8F7B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EEDD0FB-6DEE-422D-B160-71604069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677D2-5084-4F70-8473-244755C69C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68030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D748D8A-D3A3-48CC-A32A-8C465D61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659B-5D17-497D-B17E-3FE55E4CF46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213D991-A4E7-40ED-9AB0-E6C44FE2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6C352D2-ABC4-4475-AA0C-59088501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E7EE9-39B2-41D8-99DB-3F58AE2919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565020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045392D-D544-4D8E-82C4-10B7C7B0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54F6-B9AA-4307-81FD-DB9C06D090B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4E047E9-55FC-46DC-BD5F-268E73EB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03152FA-B64E-40E5-96E0-4B874E96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674A-9FC7-446E-A1BC-2454D42C1B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4723455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1C7DF26-E0E8-4813-9473-6342D8C2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D04B-1308-4A1F-8C17-5E3805C9715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BC93F73-69A2-48C3-AE0D-5397D3C0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EE2872B6-A1C7-4BC0-98CC-7B2674D5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A249F-422D-452F-86DC-E59AFEE89D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4402228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CBFC4F6-07A0-4AA3-9C35-8D89F8F6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0D28-147F-4745-BEEA-C711F9587C0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92AD610-F53E-46C4-B455-754482E5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4FA0AA0-68CD-49D4-B7D1-39EE2E96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0B4B-2C0A-4F4B-BDAE-FB8C334F93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837502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2DAE9BF-5ADC-4653-9D04-E49D2762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A306-BBBE-4D18-A822-6FC25A04743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A3A2D45-B636-4EF2-BD3F-60DB2158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073AB00-86B6-4398-A39B-DF932001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3B721-6615-45DA-8620-55216CAE66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143370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5905576-8701-4F56-B1A8-85CB19279E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5C3C8AE-EB15-47C8-8106-E60D5D519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9C7A9D-8E37-4860-B4DE-887362A74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A37542-3857-4812-BB97-14A04C6CE5A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F60B7E-CB74-4B7E-A371-587594D26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908F02-A48C-4AF9-A23B-40DA629C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92DAC7-AFBD-4219-B0C0-F0CC265D50E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4F1379A-D7AB-4206-9708-646FE41DA882}"/>
              </a:ext>
            </a:extLst>
          </p:cNvPr>
          <p:cNvSpPr txBox="1"/>
          <p:nvPr/>
        </p:nvSpPr>
        <p:spPr>
          <a:xfrm>
            <a:off x="2214546" y="2857496"/>
            <a:ext cx="457203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Perguntas: 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2">
            <a:extLst>
              <a:ext uri="{FF2B5EF4-FFF2-40B4-BE49-F238E27FC236}">
                <a16:creationId xmlns:a16="http://schemas.microsoft.com/office/drawing/2014/main" id="{BA526FC5-918C-4A7D-84EF-36B337BB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571625"/>
            <a:ext cx="45005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Para que direção Tu queres que eu vá? Qual é o caminho? Quem unicamente pode dar o direcionamento correto?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">
            <a:extLst>
              <a:ext uri="{FF2B5EF4-FFF2-40B4-BE49-F238E27FC236}">
                <a16:creationId xmlns:a16="http://schemas.microsoft.com/office/drawing/2014/main" id="{688A1D28-51D5-42DD-9DEA-9B0DC2C0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571625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“Os passos do homem são dirigidos pelo Senhor; como, pois, poderá o homem entender o seu caminho.”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Prov. 20:24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1060E40-7A09-4ADA-AF71-B153E2DDA81C}"/>
              </a:ext>
            </a:extLst>
          </p:cNvPr>
          <p:cNvSpPr txBox="1"/>
          <p:nvPr/>
        </p:nvSpPr>
        <p:spPr>
          <a:xfrm>
            <a:off x="500034" y="1500174"/>
            <a:ext cx="4572032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Grande questão: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Como escolher o caminho certo, seguro?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">
            <a:extLst>
              <a:ext uri="{FF2B5EF4-FFF2-40B4-BE49-F238E27FC236}">
                <a16:creationId xmlns:a16="http://schemas.microsoft.com/office/drawing/2014/main" id="{CEB23C8B-5C29-4FBA-9783-2F012F6C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00125"/>
            <a:ext cx="57864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“Ao homem que teme ao Senhor, ele o instruirá no caminho que deve escolher.” A esse o Senhor se deixará revelar mais e mais: “A intimidade do Senhor é para os que o temem, aos quais ele dará a conhecer a sua aliança.”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Sal. 25:12, 15.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E301701-43FB-46EA-975B-32205A7D7FDB}"/>
              </a:ext>
            </a:extLst>
          </p:cNvPr>
          <p:cNvSpPr txBox="1"/>
          <p:nvPr/>
        </p:nvSpPr>
        <p:spPr>
          <a:xfrm>
            <a:off x="3500398" y="2285992"/>
            <a:ext cx="564360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grande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princípio que interiorizamos é: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2">
            <a:extLst>
              <a:ext uri="{FF2B5EF4-FFF2-40B4-BE49-F238E27FC236}">
                <a16:creationId xmlns:a16="http://schemas.microsoft.com/office/drawing/2014/main" id="{AC09698E-C5C5-412E-96DF-974FABB2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214563"/>
            <a:ext cx="45005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Deus tem uma programação diária para minha vida em Sua Palavra.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5AC7DED-BE80-4CE0-BC86-EC3EAE8278ED}"/>
              </a:ext>
            </a:extLst>
          </p:cNvPr>
          <p:cNvSpPr txBox="1"/>
          <p:nvPr/>
        </p:nvSpPr>
        <p:spPr>
          <a:xfrm>
            <a:off x="2285984" y="2643182"/>
            <a:ext cx="45720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Pergunta: 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">
            <a:extLst>
              <a:ext uri="{FF2B5EF4-FFF2-40B4-BE49-F238E27FC236}">
                <a16:creationId xmlns:a16="http://schemas.microsoft.com/office/drawing/2014/main" id="{41EFD1A6-9E08-42E6-9655-197BC468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500313"/>
            <a:ext cx="45005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>
                <a:cs typeface="Arial" panose="020B0604020202020204" pitchFamily="34" charset="0"/>
              </a:rPr>
              <a:t>A que hora devemos conhecer essa programação?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>
            <a:extLst>
              <a:ext uri="{FF2B5EF4-FFF2-40B4-BE49-F238E27FC236}">
                <a16:creationId xmlns:a16="http://schemas.microsoft.com/office/drawing/2014/main" id="{F1ED7D23-73BE-4623-AB4F-77B9F0C9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857375"/>
            <a:ext cx="45005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>
                <a:cs typeface="Arial" panose="020B0604020202020204" pitchFamily="34" charset="0"/>
              </a:rPr>
              <a:t>Podemos concluir com segurança: Na primeira hora de cada manhã.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9D3E8A-919B-4578-8CAB-40B7B8A3B4F8}"/>
              </a:ext>
            </a:extLst>
          </p:cNvPr>
          <p:cNvSpPr txBox="1"/>
          <p:nvPr/>
        </p:nvSpPr>
        <p:spPr>
          <a:xfrm>
            <a:off x="4000496" y="2285992"/>
            <a:ext cx="457203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EXEMPLO DO SALVADOR 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2">
            <a:extLst>
              <a:ext uri="{FF2B5EF4-FFF2-40B4-BE49-F238E27FC236}">
                <a16:creationId xmlns:a16="http://schemas.microsoft.com/office/drawing/2014/main" id="{84D71043-1F3F-4882-B160-F80EBF6E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071563"/>
            <a:ext cx="5000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palavra Profética mostra nosso Salvador, na infância, juventude e fase adulta, buscando na primeira hora de cada manhã a Sua comunhão com o Pai. Isto foi o segredo para uma vida vitoriosa e cheia de poder.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A2D3832C-B877-4E8D-8288-CE12BD0E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000125"/>
            <a:ext cx="4857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“Jesus estudou as Escrituras na infância, na juventude e na fase adulta. Como criança, aos joelhos de Sua mãe, do rolo dos profetas recebia diariamente instruções. Em Sua juventude, a madrugada ..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>
            <a:extLst>
              <a:ext uri="{FF2B5EF4-FFF2-40B4-BE49-F238E27FC236}">
                <a16:creationId xmlns:a16="http://schemas.microsoft.com/office/drawing/2014/main" id="{7A912612-916C-49BE-8878-D9D2720D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071563"/>
            <a:ext cx="5000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...e o crepúsculo vespertino muitas vezes O encontravam sozinho ao lado da montanha ou entre as árvores da floresta, passando uma hora silenciosa de oração e estudo da Palavra de Deus. Durante Seu ministério...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>
            <a:extLst>
              <a:ext uri="{FF2B5EF4-FFF2-40B4-BE49-F238E27FC236}">
                <a16:creationId xmlns:a16="http://schemas.microsoft.com/office/drawing/2014/main" id="{4CC8C013-4776-405D-996A-4A9D4C59C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285875"/>
            <a:ext cx="5072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...a grande familiaridade com as Escrituras testifica de Sua diligência no estudo da mesma. E visto que Ele adquiriu conhecimento como nós o podemos também... 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590DEE50-C80B-46CE-B16B-03F6FD5B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428750"/>
            <a:ext cx="57864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...Seu maravilhoso poder, não somente mental, mas também espiritual, é um testemunho do valor da Bíblia como meio de educação.”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Educação, pág. 185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>
            <a:extLst>
              <a:ext uri="{FF2B5EF4-FFF2-40B4-BE49-F238E27FC236}">
                <a16:creationId xmlns:a16="http://schemas.microsoft.com/office/drawing/2014/main" id="{C051644C-5FF5-4941-A7D3-7401F40C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857250"/>
            <a:ext cx="56435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“Vivia, meditava e orava não para Si mesmo, mas para os outros. Depois de passar horas com Deus, apresentava-Se manhã após manhã para comunicar aos homens a luz do Céu. Cotidianamente recebia novo batismo do Espírito Santo...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51E4C8DE-41BF-4EB0-8E77-D7371349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47863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...Nas primeiras horas do novo dia, o Senhor O despertava de Seu repouso, e Sua alma e lábios eram ungidos de graça para que a pudesse transmitir à outros...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>
            <a:extLst>
              <a:ext uri="{FF2B5EF4-FFF2-40B4-BE49-F238E27FC236}">
                <a16:creationId xmlns:a16="http://schemas.microsoft.com/office/drawing/2014/main" id="{192D7D01-BDA5-4266-9970-7CBAD5E2F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71625"/>
            <a:ext cx="53578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...As palavras Lhe eram dadas diretamente das cortes celestes, palavras que pudessem falar oportunamente aos cansados e oprimidos.”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Parábolas de Jesus, pg. 140.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3ED667-D091-4FA9-A02B-1CC7676D2C1C}"/>
              </a:ext>
            </a:extLst>
          </p:cNvPr>
          <p:cNvSpPr txBox="1"/>
          <p:nvPr/>
        </p:nvSpPr>
        <p:spPr>
          <a:xfrm>
            <a:off x="4000496" y="1357298"/>
            <a:ext cx="4857784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TRANSMITIU SEU ESTILO DE VIDA PARA OS DISCÍPULOS E A IGREJA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58B0E9-C659-42A6-B97B-9D65BCEBBBDC}"/>
              </a:ext>
            </a:extLst>
          </p:cNvPr>
          <p:cNvSpPr txBox="1"/>
          <p:nvPr/>
        </p:nvSpPr>
        <p:spPr>
          <a:xfrm>
            <a:off x="4214810" y="2143116"/>
            <a:ext cx="457203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Relembrando o princípio: 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>
            <a:extLst>
              <a:ext uri="{FF2B5EF4-FFF2-40B4-BE49-F238E27FC236}">
                <a16:creationId xmlns:a16="http://schemas.microsoft.com/office/drawing/2014/main" id="{B14A73C9-2803-41D2-883B-7B52C7EFA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71563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palavra profética diz: “Consagrai-vos a Deus pela manhã; fazei disto vossa primeira tarefa.” Seja vossa oração: “Toma-me, Senhor, para ser Teu inteiramente. 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2">
            <a:extLst>
              <a:ext uri="{FF2B5EF4-FFF2-40B4-BE49-F238E27FC236}">
                <a16:creationId xmlns:a16="http://schemas.microsoft.com/office/drawing/2014/main" id="{8F3FC4CC-02E7-4107-A5A9-7C2B6784A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4357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...Aos Teus pés deponho todos os meus projetos. Usa-me hoje em Teu serviço. Permanece comigo, e permite que toda a minha obra se faça em Ti.”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">
            <a:extLst>
              <a:ext uri="{FF2B5EF4-FFF2-40B4-BE49-F238E27FC236}">
                <a16:creationId xmlns:a16="http://schemas.microsoft.com/office/drawing/2014/main" id="{75259B47-FF46-4D5A-BCDE-2473A52B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643063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Somos membros de uma igreja que acredita no dom de profecia, porque a Palavra de Deus diz que esse é o segredo para a segurança e a prosperidade. 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2">
            <a:extLst>
              <a:ext uri="{FF2B5EF4-FFF2-40B4-BE49-F238E27FC236}">
                <a16:creationId xmlns:a16="http://schemas.microsoft.com/office/drawing/2014/main" id="{3E4D91E2-BFA9-49D3-91AC-51C715C81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714500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Ordena: “...Crede no Senhor, vosso Deus, e estareis seguros; crede nos seus profetas e prosperareis.”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II Cron. 20:20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32C17CC-065E-4314-A994-32851D0B0AC3}"/>
              </a:ext>
            </a:extLst>
          </p:cNvPr>
          <p:cNvSpPr txBox="1"/>
          <p:nvPr/>
        </p:nvSpPr>
        <p:spPr>
          <a:xfrm>
            <a:off x="2214546" y="2643182"/>
            <a:ext cx="485778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UMA ORDEM FINAL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432969B-BA1D-4CA5-A2AA-10AEC6174A74}"/>
              </a:ext>
            </a:extLst>
          </p:cNvPr>
          <p:cNvSpPr txBox="1"/>
          <p:nvPr/>
        </p:nvSpPr>
        <p:spPr>
          <a:xfrm>
            <a:off x="4071934" y="2071678"/>
            <a:ext cx="485778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Palavra profética manda:  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783CEFE1-E2AE-4A0E-B967-D12751F52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000250"/>
            <a:ext cx="4429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“Consagrai-vos a Deus pela manhã; fazei disto vossa primeira tarefa.”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9C29C807-31AB-43F9-A7C4-690B661A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055688"/>
            <a:ext cx="53578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primeira hora de cada manhã é a hora de santidade ao Senhor. Antes de tomar banho, trocar de roupa, se alimentar, ver televisão, ler jornal, ir para o trabalho ou qualquer outra atividade, primeiro vem o meu encontro com Deus.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9F94070-589C-46EA-B1EE-08592983B9C8}"/>
              </a:ext>
            </a:extLst>
          </p:cNvPr>
          <p:cNvSpPr txBox="1"/>
          <p:nvPr/>
        </p:nvSpPr>
        <p:spPr>
          <a:xfrm>
            <a:off x="642910" y="1928802"/>
            <a:ext cx="485778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Relembrando o princípio básico: 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3">
            <a:extLst>
              <a:ext uri="{FF2B5EF4-FFF2-40B4-BE49-F238E27FC236}">
                <a16:creationId xmlns:a16="http://schemas.microsoft.com/office/drawing/2014/main" id="{610F1016-41F3-4F19-B810-2CA08D1E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643063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Deus tem uma programação diária para nossa vida em sua Palavra. A que hora devemos conhecer essa programação?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2">
            <a:extLst>
              <a:ext uri="{FF2B5EF4-FFF2-40B4-BE49-F238E27FC236}">
                <a16:creationId xmlns:a16="http://schemas.microsoft.com/office/drawing/2014/main" id="{F4CB651B-DA5C-40EB-AFCB-4B1C3D9C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500313"/>
            <a:ext cx="44291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Deus tem uma programação diária para minha vida em Sua Palavra.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E8CF874-6C91-4D9D-9928-6C54646F9186}"/>
              </a:ext>
            </a:extLst>
          </p:cNvPr>
          <p:cNvSpPr txBox="1"/>
          <p:nvPr/>
        </p:nvSpPr>
        <p:spPr>
          <a:xfrm>
            <a:off x="2143108" y="2500306"/>
            <a:ext cx="48577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Pergunta: 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>
            <a:extLst>
              <a:ext uri="{FF2B5EF4-FFF2-40B4-BE49-F238E27FC236}">
                <a16:creationId xmlns:a16="http://schemas.microsoft.com/office/drawing/2014/main" id="{5C6B0917-2622-40B0-B9B1-F703B1914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286000"/>
            <a:ext cx="57864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Porque não podemos fazer uma programação diária com Deus na segunda hora da manhã?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3">
            <a:extLst>
              <a:ext uri="{FF2B5EF4-FFF2-40B4-BE49-F238E27FC236}">
                <a16:creationId xmlns:a16="http://schemas.microsoft.com/office/drawing/2014/main" id="{03D802EB-AFA1-4506-8E79-C966E5CD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928688"/>
            <a:ext cx="57864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Por que o nosso Criador e Salvador diz: é a primeira. Hoje alguns estudos demonstram que o que fica e predomina em nossa mente, é o que ela entra em contato primeiro. O primeiro comando que damos a mente, esse vai determinar o rumo e as prioridades.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3">
            <a:extLst>
              <a:ext uri="{FF2B5EF4-FFF2-40B4-BE49-F238E27FC236}">
                <a16:creationId xmlns:a16="http://schemas.microsoft.com/office/drawing/2014/main" id="{451CFE0B-50FB-454C-9AF0-5F0D48CB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928813"/>
            <a:ext cx="50720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falta de Deus em primeiro lugar afeta nosso discernimento em todos os aspectos da vida.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284D10C-DCE5-4153-8ACD-3375BEC2BD3B}"/>
              </a:ext>
            </a:extLst>
          </p:cNvPr>
          <p:cNvSpPr txBox="1"/>
          <p:nvPr/>
        </p:nvSpPr>
        <p:spPr>
          <a:xfrm>
            <a:off x="3857620" y="2000240"/>
            <a:ext cx="485778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Relembrando o princípio básico: 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3">
            <a:extLst>
              <a:ext uri="{FF2B5EF4-FFF2-40B4-BE49-F238E27FC236}">
                <a16:creationId xmlns:a16="http://schemas.microsoft.com/office/drawing/2014/main" id="{D3EFF3ED-06FD-4942-A290-192E4F38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857375"/>
            <a:ext cx="57864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Deus tem uma programação diária para minha vida em Sua Palavra. A que horas devemos conhecer essa programação?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3">
            <a:extLst>
              <a:ext uri="{FF2B5EF4-FFF2-40B4-BE49-F238E27FC236}">
                <a16:creationId xmlns:a16="http://schemas.microsoft.com/office/drawing/2014/main" id="{6B208ACD-5410-4CAA-9E9D-872570CC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857375"/>
            <a:ext cx="50006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“Enganoso é o coração, mais do que todas as coisas, e desesperadamente corrupto; quem o conhecerá? Jer. 17:9.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3">
            <a:extLst>
              <a:ext uri="{FF2B5EF4-FFF2-40B4-BE49-F238E27FC236}">
                <a16:creationId xmlns:a16="http://schemas.microsoft.com/office/drawing/2014/main" id="{C086B67C-00A8-4E81-9138-BDFB46CB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071563"/>
            <a:ext cx="5143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nosso coração nos trai. Viver num relacionamento superficial com Deus é mais cômodo, não preciso sair da “zona de conforto”, depois vou pensar nisso, estou bem e não preciso me envolver agora. 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3">
            <a:extLst>
              <a:ext uri="{FF2B5EF4-FFF2-40B4-BE49-F238E27FC236}">
                <a16:creationId xmlns:a16="http://schemas.microsoft.com/office/drawing/2014/main" id="{5A16ADDA-B829-48E2-BDB8-C649FBBEA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357313"/>
            <a:ext cx="50720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Antes de ler o jornal, ver televisão, tomar banho e trocar de roupa, antes do desjejum ou de qualquer atividade, primeiro Deus. Porque não devemos deixar para depois? Porque o coração trai.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E1328A-55FF-457C-A1E2-1C2A77E2A898}"/>
              </a:ext>
            </a:extLst>
          </p:cNvPr>
          <p:cNvSpPr txBox="1"/>
          <p:nvPr/>
        </p:nvSpPr>
        <p:spPr>
          <a:xfrm>
            <a:off x="1357290" y="1928802"/>
            <a:ext cx="635798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Neste novo estilo de vida teremos dois grandes desafios: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F173F2A-BD05-4B24-AD2C-19122C20AF7A}"/>
              </a:ext>
            </a:extLst>
          </p:cNvPr>
          <p:cNvSpPr txBox="1"/>
          <p:nvPr/>
        </p:nvSpPr>
        <p:spPr>
          <a:xfrm>
            <a:off x="4071934" y="2214554"/>
            <a:ext cx="457203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 Pontos fundamentais: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3">
            <a:extLst>
              <a:ext uri="{FF2B5EF4-FFF2-40B4-BE49-F238E27FC236}">
                <a16:creationId xmlns:a16="http://schemas.microsoft.com/office/drawing/2014/main" id="{69AC8531-D868-49FA-9F41-7DEC24B6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286000"/>
            <a:ext cx="57864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40 dias para desenvolver o hábito de buscar a Deus na primeira hora de cada manhã.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B5F60E-93A9-4804-A7E8-13DCA6894EA6}"/>
              </a:ext>
            </a:extLst>
          </p:cNvPr>
          <p:cNvSpPr txBox="1"/>
          <p:nvPr/>
        </p:nvSpPr>
        <p:spPr>
          <a:xfrm>
            <a:off x="142844" y="928670"/>
            <a:ext cx="200026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1º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3">
            <a:extLst>
              <a:ext uri="{FF2B5EF4-FFF2-40B4-BE49-F238E27FC236}">
                <a16:creationId xmlns:a16="http://schemas.microsoft.com/office/drawing/2014/main" id="{E60784F8-8EC5-4816-81A5-2C9CAD8B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28875"/>
            <a:ext cx="57864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180 dias para consolidar o hábito de buscar a Deus na primeira hora de cada manhã.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4D38BB-BAA6-4205-971F-38221D902DDD}"/>
              </a:ext>
            </a:extLst>
          </p:cNvPr>
          <p:cNvSpPr txBox="1"/>
          <p:nvPr/>
        </p:nvSpPr>
        <p:spPr>
          <a:xfrm>
            <a:off x="142844" y="1071546"/>
            <a:ext cx="200026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2º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C66C3FF-ADC6-410B-8DB1-8D94A623866E}"/>
              </a:ext>
            </a:extLst>
          </p:cNvPr>
          <p:cNvSpPr txBox="1"/>
          <p:nvPr/>
        </p:nvSpPr>
        <p:spPr>
          <a:xfrm>
            <a:off x="1928794" y="2786058"/>
            <a:ext cx="48577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Conclusão: 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3">
            <a:extLst>
              <a:ext uri="{FF2B5EF4-FFF2-40B4-BE49-F238E27FC236}">
                <a16:creationId xmlns:a16="http://schemas.microsoft.com/office/drawing/2014/main" id="{5356AA36-E665-47D7-8ED8-50B3800A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857375"/>
            <a:ext cx="57864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Somente aqueles que firmemente tomarem a decisão de se tornarem fortes em Cristo, vencerão esses desafios e irão melhorar.</a:t>
            </a:r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E4E9EE1-4474-43C6-942E-59BCFD655C6D}"/>
              </a:ext>
            </a:extLst>
          </p:cNvPr>
          <p:cNvSpPr txBox="1"/>
          <p:nvPr/>
        </p:nvSpPr>
        <p:spPr>
          <a:xfrm>
            <a:off x="2071670" y="2857496"/>
            <a:ext cx="48577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Lembre-se: </a:t>
            </a:r>
          </a:p>
        </p:txBody>
      </p:sp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3">
            <a:extLst>
              <a:ext uri="{FF2B5EF4-FFF2-40B4-BE49-F238E27FC236}">
                <a16:creationId xmlns:a16="http://schemas.microsoft.com/office/drawing/2014/main" id="{7D2DCA19-D2F7-4F20-90F4-FFE29306E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285875"/>
            <a:ext cx="471487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Devemos ir à presença de Deus do jeito que eu me levantar.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Deus tem uma programação diária para minha vida em Sua Palavra. </a:t>
            </a:r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2">
            <a:extLst>
              <a:ext uri="{FF2B5EF4-FFF2-40B4-BE49-F238E27FC236}">
                <a16:creationId xmlns:a16="http://schemas.microsoft.com/office/drawing/2014/main" id="{2367CC96-3307-4A7B-9F42-C8354D67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071688"/>
            <a:ext cx="47148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Nosso encontro com o Pai todas as manhãs.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O exemplo de Cristo quando aqui viveu.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2">
            <a:extLst>
              <a:ext uri="{FF2B5EF4-FFF2-40B4-BE49-F238E27FC236}">
                <a16:creationId xmlns:a16="http://schemas.microsoft.com/office/drawing/2014/main" id="{3A3033FC-738D-4EE3-B156-BEEFCDCC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43063"/>
            <a:ext cx="5500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A forma como transmitiu seu estilo de vida para os discípulos e a igreja.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A ordem final que transmitiu para aqueles que querem ser íntimos d’Ele.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BE5E650-F774-42F2-B00E-2C76C1F3BB68}"/>
              </a:ext>
            </a:extLst>
          </p:cNvPr>
          <p:cNvSpPr txBox="1"/>
          <p:nvPr/>
        </p:nvSpPr>
        <p:spPr>
          <a:xfrm>
            <a:off x="4214810" y="2214554"/>
            <a:ext cx="457203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PELA MANHÃ, O ENCONTRO COM O PAI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">
            <a:extLst>
              <a:ext uri="{FF2B5EF4-FFF2-40B4-BE49-F238E27FC236}">
                <a16:creationId xmlns:a16="http://schemas.microsoft.com/office/drawing/2014/main" id="{7E48132A-FA04-4989-BF47-AD9325F2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00188"/>
            <a:ext cx="5500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“... Ele me desperta todas as manhãs...” Isa. 50:4.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Ele quer ouvir a nossa voz e quer falar conosco e nos ensinar como viver para glória d’Ele.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1094</Words>
  <Application>Microsoft Office PowerPoint</Application>
  <PresentationFormat>Apresentação na tela (4:3)</PresentationFormat>
  <Paragraphs>76</Paragraphs>
  <Slides>56</Slides>
  <Notes>56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</cp:keywords>
  <cp:lastModifiedBy>Pr. Marcelo Carvalho</cp:lastModifiedBy>
  <cp:revision>9</cp:revision>
  <dcterms:created xsi:type="dcterms:W3CDTF">2009-06-10T01:03:30Z</dcterms:created>
  <dcterms:modified xsi:type="dcterms:W3CDTF">2019-10-21T11:58:35Z</dcterms:modified>
</cp:coreProperties>
</file>