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30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8" r:id="rId52"/>
    <p:sldId id="305" r:id="rId53"/>
    <p:sldId id="306" r:id="rId5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25" autoAdjust="0"/>
  </p:normalViewPr>
  <p:slideViewPr>
    <p:cSldViewPr>
      <p:cViewPr varScale="1">
        <p:scale>
          <a:sx n="57" d="100"/>
          <a:sy n="57" d="100"/>
        </p:scale>
        <p:origin x="15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CFF35EA-B82D-479F-AEA7-6DB57A7AA68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A0EBBE7B-0C77-418B-AC3B-E0C87C4CB18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6F460F2-1BDA-4BD3-A733-AC092BBA824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2C7A3F13-03A0-4EFA-AAD0-45D9447E358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6A148666-F314-4AFF-94E3-83CCAF0093D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3ED717C2-1C6D-4913-9C06-68403748E20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82A58048-688E-434D-93BC-1726C4AFEC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6DBB718-0C03-49AC-B6EB-37453438189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3182F2C-4A6D-49FB-B206-539BE902C17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34374AB7-BCD7-4CD6-9F6C-32FC8B2F3B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b="1">
                <a:solidFill>
                  <a:srgbClr val="FF0000"/>
                </a:solidFill>
                <a:latin typeface="Trebuchet MS" panose="020B0603020202020204" pitchFamily="34" charset="0"/>
              </a:rPr>
              <a:t>www.4tons.com</a:t>
            </a:r>
          </a:p>
          <a:p>
            <a:pPr algn="ctr"/>
            <a:r>
              <a:rPr lang="pt-BR" altLang="pt-BR" b="1">
                <a:solidFill>
                  <a:srgbClr val="FF0000"/>
                </a:solidFill>
                <a:latin typeface="Trebuchet MS" panose="020B0603020202020204" pitchFamily="34" charset="0"/>
              </a:rPr>
              <a:t>Pr. Marcelo Augusto de Carvalho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F0CB5EB4-FC8F-4AD8-9108-9D6DA18D124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67854426-F0A3-4123-B919-65CFDD00D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CFE38C45-B02B-492D-A5F7-16CDB6E778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B41F17D5-25F5-4817-A7E8-53FD8A3478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74681B64-26BA-47FE-952B-20D26765E99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E426F149-9B3B-43E4-B7E5-86BA88B1B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73F89FB-1E64-4438-9C55-0755D0933F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5FC613A2-4B86-4FAD-B6D5-CD88FED48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CF3F8FE8-87D7-4113-82E2-BF138A16B42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225F10C3-6B5C-46E3-BCD5-ABD5DAEDFF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AA379F6B-3A0C-465D-B089-07C9018E142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CECA1D43-7317-4A88-88D3-51DECBC7F8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1BF85D33-AC61-4370-8B94-4789DA79BF5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9DC6F4A1-CA34-4CB6-9878-59A382125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003714F9-A7B7-470C-8DB7-52A78995887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D91C8537-89E8-49A2-963F-41904F54B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A1EE51E2-6C68-4A91-98A9-D5159374A81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423C0413-8295-4026-B0A0-BAEDE72CEB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034457A2-A5F6-4C0E-9929-E1F7932D30F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4B45A725-7202-466F-B37B-77F904C72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6F7A3517-28D0-47A1-8572-F085D4DED3B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E6CACE7-0193-469E-9160-224FF19DC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5DADBABC-405F-45A8-987C-DB572FADB26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A5F39052-F6F1-4D4E-AC12-62AA3C2F5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E30142B4-F22A-422B-9FAA-989906C160E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30C59419-07D3-4A00-BB89-6F8A1118FC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0C69453D-48AC-41C6-8CEF-D07B17EE268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ECC767FD-6461-40DE-B90E-EF7F61A4D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7226346E-4513-455D-B3AC-FC8784C3922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4D411D48-B7E1-41A6-86F9-D5172336FB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A56DCB66-9199-4013-BCD4-CCD5D69761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E10E075F-3BCB-4FFB-B4B4-6F56A6AD27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47627494-E1E1-42BD-B442-3C51DAEDBB8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51193934-D7B9-47F3-8D9A-7813F87F52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26758006-77B0-4669-86AA-E65B6EB0034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FBDE649F-B0DB-4561-8FAC-84EFEC54B0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C339A908-63A1-48E2-BACD-11107ECBC21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C26F656E-DB12-4303-8ECF-C53DBE0154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BBA209E6-DC93-49D6-AA14-A7C3752857C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2CCF4D46-D492-4494-836C-F17D9AE18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0CCC2AA7-28CE-4108-830D-93E676A5989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17F2D498-C4FD-47B2-A66F-4E3521732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1B720200-BD97-4EBC-92BE-8E9FEF549C1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B19B215-780D-4497-BE0D-BAF8980A8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E7D630D4-F636-4478-B2A9-65059019236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35BF562F-979E-46B3-9746-867DAA9316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1535298E-589A-4E50-9529-BBF43E9BDE2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8D1F0B02-D474-465B-83BB-9D623A2A9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8FB4EC9F-CB80-46CA-B8E8-909FBA9B8D1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9876EAD1-AB59-40BC-B7F2-1E67FB365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E9E07F20-83BA-4459-B273-51AC8134085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319C7DC7-3367-4292-8643-1E33FF3A5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0AA0B3FA-8300-4F32-A7F4-5C1C3332353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110D63BB-B959-46A8-A8CE-300B4F9DBD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90562278-60A9-4B1A-94EA-8BC6FF67E6E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BD4256A9-6596-470D-8EC5-8A1F124C0B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01DE6900-C88F-401C-9428-85AF418E1FD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82E0037B-62DC-42A9-8883-ED1D88A3A8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EBE38161-BDF1-49B6-92FD-7A9816BA991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A8BA15C2-CA18-4665-A2E4-0CE213EDF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D2DD99BF-0A17-4F19-831D-FC540A8E339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3A13990B-BC48-417D-81AA-D2701925D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B964A938-1629-4FA4-99DC-FD7E4E842AA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4CFCD56E-56C8-45C8-90F6-E8116B479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A582887D-A735-49FE-B0E4-3EA014D0651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0643A48-5684-4CA3-AD39-89C9D9753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3D8D0E99-A313-441E-809A-5146B15FAD4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6C3F8B5F-39CC-4C6B-AA9B-0FB9D9D19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EECA2D0B-484C-4E1F-98C5-5384ABB007A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54B0E589-8BC7-4A61-8939-A0AA5F7233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4E39D242-1BD9-421C-9FB3-4CC99F538F4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E185E2F8-D195-48B3-8C5D-37C404EFA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E873C7C4-91AA-49AA-99BE-CC5A2E95B7B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E4C6127A-711C-475D-94C9-E257C512EA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4C7EE5E2-3B24-4083-8CB9-992D9A31284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16CE8EDF-1508-47AA-B88F-6CF725DB7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3CD6F7CC-E594-4E60-A45E-EB9B9DE27C9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24593FD2-10E4-400B-BDFE-A204819CCA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43F773FA-58B5-4FC1-BB7E-C8EEBDEB3B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4EC46972-16EF-46BF-9F64-6B758BAC8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204B9351-F07B-48D1-A428-F07F0C61C0C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7F7104E9-85EF-4B92-982C-D28A9E67C9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A0D5ADDD-A5E9-4038-819D-641A9B12DA7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81DA41C6-AF4E-4617-AAF9-3BC5548F4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9A9E86BB-7860-4EBE-9F12-FF1684B5B91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36F118A6-07EE-47B5-B2D5-F3A4B13DA5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CD81DAE6-9E25-416B-B618-A834844C935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40735F5A-58E9-409C-8CDD-E71EB53EB1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B782BAD8-E39F-4DCB-94BA-0DDB216990F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42AC92AB-07AA-4723-917A-FBF98F266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9789BA09-8B2A-4A13-91F4-49DF85A578E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7238C20C-D89E-469A-8237-E35681091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DD7C6827-6208-4296-97F6-D882F827D4D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DA2E0E9F-DD41-4044-BEBF-DA9DC7F143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7AF97150-6E16-4A13-AAB4-EEE96562FDF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F7609B8F-562F-4561-BCCC-F8A205C1D8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1B44CAA4-C772-4D38-9400-6680DD93257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E7E50B0E-D287-438F-B863-68F112B80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1D4C1AC-285B-4EB1-B2AC-F703B0EE9CF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DD63653D-D0B2-4BF5-88A0-42BE4B4D53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E20F531A-AB1A-48FC-9C63-90736C6010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BF2C5A2F-D46B-483D-9140-B7D17D4E8F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8E1609B9-A7F8-4385-9BC5-FAC11866D2E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1D1978DE-30A5-49C0-919C-6180F3EB5C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BADC08-1F94-4719-97D7-18791481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3A940-9F3D-437A-BDF4-095E8A4F19D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036E62-8C1C-4DE3-AE91-1A2FAC510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3F7086-1FDD-4CA5-ACEA-FB16CDF82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3E406-BD9B-4223-8303-B4810364173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794380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E47577-9E52-4CC1-811F-23DA25B1F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0766-8E5A-41D4-B58E-13B472F4D16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609C48-1C07-42B1-885D-AE4FA7257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767587-1B2C-4166-8A94-3A6C634B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79030-B6AF-4423-A15E-3BDBB87892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99444973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762CF-6548-423B-B8D2-87F5FD0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D4AE-FFEE-42AE-A085-99ED889BA1E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1073CB-49A1-4925-9357-1C6E24C5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07741C-496A-457F-9B2E-08895BA5D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3FB83-3C56-468E-8C4E-2DDF95319D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30564177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3E1998-D692-4714-B8FE-75438A1E8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CE33D-64D1-4ED0-9E02-BBC080EFEA3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8AF6C4-3EC1-493F-A0D0-511C945F1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05D9E4-734F-40F8-88BC-F0634E94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A03A6-F3ED-4CB3-9D87-C6853CAFA74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4512947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C3C324-298F-4CA0-B54B-74A276E85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80765-EABE-4989-8151-F9FC3C0A094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02E204-D28C-4664-9081-DA288941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EE9680-FF23-4D96-8844-206C6E3E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EB2E2-A453-48AA-BC90-F4DBF3BC33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31438460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D33F3F3A-2DCB-440F-A5CD-2720F4C68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F424E-A58A-41A6-A70E-54AB5D9838B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BB436A9-F171-4F94-B220-C1E4BA518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8B36335-B3AC-44B3-A3EF-28A822B4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0D8E1-4295-466F-AC3A-2EA3F0E8776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1468696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1B192B10-22F3-4DF7-A2CE-D84201B96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A0809-0499-4437-92AE-0EEFCFFD82D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EF52C1D1-94BB-4244-961F-53B4A1A2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7D37BA22-A4D4-4F6D-B849-BE63C1529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80BDC-D1F8-4BEB-A773-3FE0B7AFFE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0118666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0BECB45C-2A37-45DB-A287-13158558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D75B-2BF1-4143-9ADD-FCF3D71FDBB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49675D95-66C6-4B85-B82C-6D1C2CA4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3781B5ED-A7C3-47C1-9531-CFDE2966D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79BA2-58F5-4A00-83F6-913DF07CADF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1312929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C6E4230F-5C0D-4C29-BDF0-47E6C979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0072-8A2D-4F81-94FA-D8B1547C934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F5D9AC89-8C3D-4A2B-91AD-96FD3551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C024C81A-498E-4C10-8061-43ACD2BB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83625-0BDD-4752-8C3D-AA4307F0F46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1035355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ACC7F8A3-0947-410E-9B6F-937FA58A8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E462E-8579-4FC0-9DAF-5205781F212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DEF58E3-49F9-4407-88A2-D3F8485C0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DC07A40-ED0B-49BC-9BEA-4DE9CB95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72D89-2693-42BD-8DE9-E81003DF443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0608791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F47E7FB-4749-4020-B7F0-F51D7BCF2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4F2EC-DBB4-41CA-A83D-C2AEC6688F2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B9221283-9B9C-42F3-B9EA-1A9083954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EE87919A-4FD3-4198-A364-AD27D08D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39EC6-C683-4CCD-8C6B-4B11DBDB06E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90567465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1873CF89-DC02-449C-84B2-2F9AB26F33E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36AD7D09-2350-4015-8A10-854C5C52EE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1E7124-EA9C-4BA2-8F31-E4FF5A3A7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38AC0D-C3C4-4E06-9955-489E5FFF8EC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E3414A-1484-4D6B-A80A-43F22CC23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51D1FD-22B9-4E15-8AE9-BA3BE616B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6A132C3-A1D7-46A1-BAEF-C1109B451A3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3">
            <a:extLst>
              <a:ext uri="{FF2B5EF4-FFF2-40B4-BE49-F238E27FC236}">
                <a16:creationId xmlns:a16="http://schemas.microsoft.com/office/drawing/2014/main" id="{0A0F3C98-7A34-48A1-A43D-3ADEC602D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071563"/>
            <a:ext cx="50006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Do Gênesis ao Apocalipse, a Bíblia é a forma especial escolhida por Deus Pai, Filho e Espírito Santo de se revelar a Seus filhos e mostrar o caminho de volta para Ele. 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3">
            <a:extLst>
              <a:ext uri="{FF2B5EF4-FFF2-40B4-BE49-F238E27FC236}">
                <a16:creationId xmlns:a16="http://schemas.microsoft.com/office/drawing/2014/main" id="{C44ADD5A-E28F-49D3-BE1B-C005D3CDE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28688"/>
            <a:ext cx="607218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“Porque a palavra de Deus é viva e eficaz, e mais penetrante do que espada alguma de dois gumes, e penetra até à divisão da alma e do espírito, e das juntas e medulas, e é apta para discernir os pensamentos e intenções do coração." Hebreus 4:12</a:t>
            </a: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19F6E39-22C9-4EBB-A1FA-7D51640DEB77}"/>
              </a:ext>
            </a:extLst>
          </p:cNvPr>
          <p:cNvSpPr txBox="1"/>
          <p:nvPr/>
        </p:nvSpPr>
        <p:spPr>
          <a:xfrm>
            <a:off x="2857488" y="1071546"/>
            <a:ext cx="607223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 pontos a se considerar:</a:t>
            </a:r>
          </a:p>
        </p:txBody>
      </p:sp>
      <p:sp>
        <p:nvSpPr>
          <p:cNvPr id="11267" name="CaixaDeTexto 2">
            <a:extLst>
              <a:ext uri="{FF2B5EF4-FFF2-40B4-BE49-F238E27FC236}">
                <a16:creationId xmlns:a16="http://schemas.microsoft.com/office/drawing/2014/main" id="{DC1BFA66-5778-4E08-90C7-1A86F69FC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2928938"/>
            <a:ext cx="41433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A palavra é viva.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3200" b="1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 O Pai fala através de Seus escritos.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B344783-0F06-4DF7-92E9-7CA960DEB906}"/>
              </a:ext>
            </a:extLst>
          </p:cNvPr>
          <p:cNvSpPr txBox="1"/>
          <p:nvPr/>
        </p:nvSpPr>
        <p:spPr>
          <a:xfrm>
            <a:off x="2928926" y="1000108"/>
            <a:ext cx="607223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PERGUNTAS:</a:t>
            </a:r>
          </a:p>
        </p:txBody>
      </p:sp>
      <p:sp>
        <p:nvSpPr>
          <p:cNvPr id="12291" name="CaixaDeTexto 2">
            <a:extLst>
              <a:ext uri="{FF2B5EF4-FFF2-40B4-BE49-F238E27FC236}">
                <a16:creationId xmlns:a16="http://schemas.microsoft.com/office/drawing/2014/main" id="{74B222FC-583B-4681-9506-8028432C1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1714500"/>
            <a:ext cx="60721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Como deve ser essa comunicação? Somente o Pai vai falar por meio da Bíblia e eu vou escutar? O que prevalece é o monólogo ou diálogo? Como devemos estudar a Bíblia para obter conhecimento e intimidade com Deus?</a:t>
            </a: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A255926-DA8A-4B15-8199-61CE8D6AD960}"/>
              </a:ext>
            </a:extLst>
          </p:cNvPr>
          <p:cNvSpPr txBox="1"/>
          <p:nvPr/>
        </p:nvSpPr>
        <p:spPr>
          <a:xfrm>
            <a:off x="1357290" y="1000108"/>
            <a:ext cx="607223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Segundo ponto principal: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COMO ESTUDAR A BÍBLIA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3">
            <a:extLst>
              <a:ext uri="{FF2B5EF4-FFF2-40B4-BE49-F238E27FC236}">
                <a16:creationId xmlns:a16="http://schemas.microsoft.com/office/drawing/2014/main" id="{484C2A1D-D895-4C83-8D0B-3762D0612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143000"/>
            <a:ext cx="478631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Sabemos que o Espírito Santo está em nosso meio, que tal se Ele falasse ao nosso coração nesse momento e nós pudéssemos ter um diálogo com Ele!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3">
            <a:extLst>
              <a:ext uri="{FF2B5EF4-FFF2-40B4-BE49-F238E27FC236}">
                <a16:creationId xmlns:a16="http://schemas.microsoft.com/office/drawing/2014/main" id="{D9F90D00-4F86-483C-8751-45D1E428F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643063"/>
            <a:ext cx="43576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Espírito Santo diz: quem então vai falar? O que Ele vai dizer?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3">
            <a:extLst>
              <a:ext uri="{FF2B5EF4-FFF2-40B4-BE49-F238E27FC236}">
                <a16:creationId xmlns:a16="http://schemas.microsoft.com/office/drawing/2014/main" id="{9D5F218E-776A-4548-BBAD-E10DEFF2B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357313"/>
            <a:ext cx="450056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“Hoje, se ouvirdes a sua voz, não endureçais os vossos corações, como na provocação, no dia da tentação no deserto.”</a:t>
            </a: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3">
            <a:extLst>
              <a:ext uri="{FF2B5EF4-FFF2-40B4-BE49-F238E27FC236}">
                <a16:creationId xmlns:a16="http://schemas.microsoft.com/office/drawing/2014/main" id="{E687EEF9-FBA9-453D-87B0-A00DF9EBC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428750"/>
            <a:ext cx="43576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"Por isso me indignei contra esta geração, e disse: Estes sempre erram em seu coração, e não conheceram os meus caminhos.”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3">
            <a:extLst>
              <a:ext uri="{FF2B5EF4-FFF2-40B4-BE49-F238E27FC236}">
                <a16:creationId xmlns:a16="http://schemas.microsoft.com/office/drawing/2014/main" id="{8C91FA51-2519-4074-AC19-7BAE7234B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1714500"/>
            <a:ext cx="60721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"Assim jurei na minha ira que não entrarão no meu repouso. Tende cuidado, irmãos, jamais aconteça haver em qualquer de vós perverso coração de incredulidade que...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3">
            <a:extLst>
              <a:ext uri="{FF2B5EF4-FFF2-40B4-BE49-F238E27FC236}">
                <a16:creationId xmlns:a16="http://schemas.microsoft.com/office/drawing/2014/main" id="{A5313236-4C1E-4432-9610-97B71FDE3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1714500"/>
            <a:ext cx="60721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...vos afaste do Deus vivo; pelo contrário, exortai-vos mutuamente cada dia, durante o tempo que se chama Hoje, a fim de que nenhum de vós seja endurecido pelo engano do pecado”. Heb. 3:7-10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EB37BCB-E4C9-4ABE-955F-4435EA1702F9}"/>
              </a:ext>
            </a:extLst>
          </p:cNvPr>
          <p:cNvSpPr txBox="1"/>
          <p:nvPr/>
        </p:nvSpPr>
        <p:spPr>
          <a:xfrm>
            <a:off x="1357290" y="1214422"/>
            <a:ext cx="607223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Terceiro ponto principal: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4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PRÁTICA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3">
            <a:extLst>
              <a:ext uri="{FF2B5EF4-FFF2-40B4-BE49-F238E27FC236}">
                <a16:creationId xmlns:a16="http://schemas.microsoft.com/office/drawing/2014/main" id="{B581DD08-EC93-4500-88B2-AA9C479D6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500188"/>
            <a:ext cx="41433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Pergunte ao Espírito Santo, meu divino amigo Espírito Santo, o que significa escutar a Tua voz e endurecer o coração?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3">
            <a:extLst>
              <a:ext uri="{FF2B5EF4-FFF2-40B4-BE49-F238E27FC236}">
                <a16:creationId xmlns:a16="http://schemas.microsoft.com/office/drawing/2014/main" id="{4F221C8C-A8C3-4859-8C51-9451E2336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1571625"/>
            <a:ext cx="60721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CONTINUAR CONVERSA (Análise de Heb. 3:10)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No versículo 10, há uma afirmação chocante: “Estes sempre erram em seu coração.” 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3">
            <a:extLst>
              <a:ext uri="{FF2B5EF4-FFF2-40B4-BE49-F238E27FC236}">
                <a16:creationId xmlns:a16="http://schemas.microsoft.com/office/drawing/2014/main" id="{850B31A8-6387-4519-BC1E-16D71903F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285875"/>
            <a:ext cx="507206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Em espírito de adoração pergunte ao Espírito Santo: o que levou os filhos de Israel a uma condição espiritual tão deplorável? Quais as razões que levaram a esse estado? O que o Senhor quer me ensinar com esse relato?</a:t>
            </a: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9399BD2-B635-408E-9624-9E43C342DD0D}"/>
              </a:ext>
            </a:extLst>
          </p:cNvPr>
          <p:cNvSpPr txBox="1"/>
          <p:nvPr/>
        </p:nvSpPr>
        <p:spPr>
          <a:xfrm>
            <a:off x="1357290" y="2571744"/>
            <a:ext cx="607223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Em adoração e submissão reflita</a:t>
            </a: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7F47C2C-0E98-4759-9569-B3FD8F53813B}"/>
              </a:ext>
            </a:extLst>
          </p:cNvPr>
          <p:cNvSpPr txBox="1"/>
          <p:nvPr/>
        </p:nvSpPr>
        <p:spPr>
          <a:xfrm>
            <a:off x="4000496" y="1428736"/>
            <a:ext cx="4786346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Primeira razão: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cs typeface="Arial" pitchFamily="34" charset="0"/>
              </a:rPr>
              <a:t>O povo ouviu a voz de Deus, mas não levou a sério, não permitiu que a Palavra entrasse em seu coração e mudasse a vida. Endureceram o coração contra a voz do Pai.</a:t>
            </a: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90275C4-36B3-449B-92A4-EC573ED01D17}"/>
              </a:ext>
            </a:extLst>
          </p:cNvPr>
          <p:cNvSpPr txBox="1"/>
          <p:nvPr/>
        </p:nvSpPr>
        <p:spPr>
          <a:xfrm>
            <a:off x="1785918" y="2786058"/>
            <a:ext cx="607223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Auto-aplicação</a:t>
            </a: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3">
            <a:extLst>
              <a:ext uri="{FF2B5EF4-FFF2-40B4-BE49-F238E27FC236}">
                <a16:creationId xmlns:a16="http://schemas.microsoft.com/office/drawing/2014/main" id="{CC76340D-2299-4092-9A62-B4E8D7623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214438"/>
            <a:ext cx="52149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Diariamente na primeira hora de cada manhã tenho aberto o coração para receber o pão da vida? Tenho buscado diligentemente essa bênção? A busca de Deus em primeiro lugar é algo natural em minha vida?</a:t>
            </a: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3">
            <a:extLst>
              <a:ext uri="{FF2B5EF4-FFF2-40B4-BE49-F238E27FC236}">
                <a16:creationId xmlns:a16="http://schemas.microsoft.com/office/drawing/2014/main" id="{AEE705CD-A771-44FB-94B9-F406B333C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285875"/>
            <a:ext cx="47148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Quando a Palavra de Deus me mostra uma verdade o meu coração muda? Ou continua teimoso e obstinado como se o que Deus me falou não tivesse importância?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3DCEBF4-B69C-49A8-ADA4-69E8AF6F94EC}"/>
              </a:ext>
            </a:extLst>
          </p:cNvPr>
          <p:cNvSpPr txBox="1"/>
          <p:nvPr/>
        </p:nvSpPr>
        <p:spPr>
          <a:xfrm>
            <a:off x="285720" y="1928802"/>
            <a:ext cx="607223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Vamos aprender como estudar a Bíblia?</a:t>
            </a: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318B4B8-7F93-4260-9324-E31769996E48}"/>
              </a:ext>
            </a:extLst>
          </p:cNvPr>
          <p:cNvSpPr txBox="1"/>
          <p:nvPr/>
        </p:nvSpPr>
        <p:spPr>
          <a:xfrm>
            <a:off x="4357686" y="1500174"/>
            <a:ext cx="4429156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Segunda razão: </a:t>
            </a:r>
            <a:r>
              <a:rPr lang="pt-BR" sz="3200" b="1" dirty="0">
                <a:cs typeface="Arial" pitchFamily="34" charset="0"/>
              </a:rPr>
              <a:t>Durante 40 anos o povo viu a glória de Deus, mas, não o glorificou como Deus. Antes O tentaram e O puseram à prova.</a:t>
            </a: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598019F-EBE1-4311-8829-F34504181ECC}"/>
              </a:ext>
            </a:extLst>
          </p:cNvPr>
          <p:cNvSpPr txBox="1"/>
          <p:nvPr/>
        </p:nvSpPr>
        <p:spPr>
          <a:xfrm>
            <a:off x="1643042" y="2643182"/>
            <a:ext cx="607223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Auto-aplicação</a:t>
            </a: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3">
            <a:extLst>
              <a:ext uri="{FF2B5EF4-FFF2-40B4-BE49-F238E27FC236}">
                <a16:creationId xmlns:a16="http://schemas.microsoft.com/office/drawing/2014/main" id="{D9946CD0-1D0F-4ADE-B9DF-0B2A16352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785938"/>
            <a:ext cx="48577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Tenho a inclinação para testar e provar ao Senhor, como se o meu relacionamento com Ele não exigisse fé?</a:t>
            </a: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3">
            <a:extLst>
              <a:ext uri="{FF2B5EF4-FFF2-40B4-BE49-F238E27FC236}">
                <a16:creationId xmlns:a16="http://schemas.microsoft.com/office/drawing/2014/main" id="{8BD3B435-8AEE-4CF9-BBA9-32C5B3E00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571625"/>
            <a:ext cx="507206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Agora pense! eu tenho...20, 30, 40, 50, 60 anos de vida e de bênçãos. A sua atitude é igual ou diferente da do povo de Israel?</a:t>
            </a: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3">
            <a:extLst>
              <a:ext uri="{FF2B5EF4-FFF2-40B4-BE49-F238E27FC236}">
                <a16:creationId xmlns:a16="http://schemas.microsoft.com/office/drawing/2014/main" id="{812A7CFD-43C0-48DE-8789-598FE0172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285875"/>
            <a:ext cx="47863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que prevalece em sua vida é adoração, fé e gratidão?</a:t>
            </a:r>
          </a:p>
        </p:txBody>
      </p:sp>
      <p:sp>
        <p:nvSpPr>
          <p:cNvPr id="33795" name="CaixaDeTexto 2">
            <a:extLst>
              <a:ext uri="{FF2B5EF4-FFF2-40B4-BE49-F238E27FC236}">
                <a16:creationId xmlns:a16="http://schemas.microsoft.com/office/drawing/2014/main" id="{08195BDF-0B9C-462E-9DF7-9DC8DB5BF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3571875"/>
            <a:ext cx="607218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Existe motivo ou alguma razão para você ter o mesmo comportamento dos filhos de Israel?</a:t>
            </a: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5440A82-FB52-4B83-96E2-CA93964A1D28}"/>
              </a:ext>
            </a:extLst>
          </p:cNvPr>
          <p:cNvSpPr txBox="1"/>
          <p:nvPr/>
        </p:nvSpPr>
        <p:spPr>
          <a:xfrm>
            <a:off x="2857488" y="2143116"/>
            <a:ext cx="607223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Terceira razão: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cs typeface="Arial" pitchFamily="34" charset="0"/>
              </a:rPr>
              <a:t>No verso 10 há uma declaração: “e não conheceram os meus caminhos.”</a:t>
            </a: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3">
            <a:extLst>
              <a:ext uri="{FF2B5EF4-FFF2-40B4-BE49-F238E27FC236}">
                <a16:creationId xmlns:a16="http://schemas.microsoft.com/office/drawing/2014/main" id="{1D8BBAF8-DBD8-4444-8034-2AD949F6F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1071563"/>
            <a:ext cx="52863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“...Criei filhos e os engrandeci, mas eles se revoltaram contra mim. O boi conhece o seu possuidor, e o jumento a manjedoura do seu dono; mas Israel não tem conhecimento, o meu povo não entende.“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Isa. 1:2-3</a:t>
            </a: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3">
            <a:extLst>
              <a:ext uri="{FF2B5EF4-FFF2-40B4-BE49-F238E27FC236}">
                <a16:creationId xmlns:a16="http://schemas.microsoft.com/office/drawing/2014/main" id="{4A8C3FB6-0B0C-42BA-AFBC-55F208C2F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500188"/>
            <a:ext cx="47148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“...O meu povo está sendo destruído, porque lhe falta conhecimento... o povo que não tem entendimento corre para a sua perdição.”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Oséias 4:6 e 14</a:t>
            </a:r>
          </a:p>
        </p:txBody>
      </p:sp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A450A2D-5E3D-47E6-AEFE-F0E9479EA97B}"/>
              </a:ext>
            </a:extLst>
          </p:cNvPr>
          <p:cNvSpPr txBox="1"/>
          <p:nvPr/>
        </p:nvSpPr>
        <p:spPr>
          <a:xfrm>
            <a:off x="1285852" y="2643182"/>
            <a:ext cx="607223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REFLITA:</a:t>
            </a:r>
          </a:p>
        </p:txBody>
      </p:sp>
    </p:spTree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3">
            <a:extLst>
              <a:ext uri="{FF2B5EF4-FFF2-40B4-BE49-F238E27FC236}">
                <a16:creationId xmlns:a16="http://schemas.microsoft.com/office/drawing/2014/main" id="{69405DCE-0207-4D0C-9F83-E6CF26CB0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143000"/>
            <a:ext cx="50006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Quando se negligencia o conhecimento de Deus, se perde a habilidade, a percepção do significado do pecado, o discernimento e a sabedoria e certamente resultará em morte e perdição.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3">
            <a:extLst>
              <a:ext uri="{FF2B5EF4-FFF2-40B4-BE49-F238E27FC236}">
                <a16:creationId xmlns:a16="http://schemas.microsoft.com/office/drawing/2014/main" id="{76A7C5CE-9DB4-45F7-93BB-C11D92154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2214563"/>
            <a:ext cx="50720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Revelamos mais nossas intimidades à medida que vamos conhecendo mais uma pessoa.</a:t>
            </a:r>
          </a:p>
        </p:txBody>
      </p:sp>
    </p:spTree>
  </p:cSld>
  <p:clrMapOvr>
    <a:masterClrMapping/>
  </p:clrMapOvr>
  <p:transition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05411C1-2B11-4A54-BD5A-41910E5CC5C7}"/>
              </a:ext>
            </a:extLst>
          </p:cNvPr>
          <p:cNvSpPr txBox="1"/>
          <p:nvPr/>
        </p:nvSpPr>
        <p:spPr>
          <a:xfrm>
            <a:off x="1571604" y="2786058"/>
            <a:ext cx="607223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Auto-aplicação</a:t>
            </a:r>
          </a:p>
        </p:txBody>
      </p:sp>
    </p:spTree>
  </p:cSld>
  <p:clrMapOvr>
    <a:masterClrMapping/>
  </p:clrMapOvr>
  <p:transition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ixaDeTexto 3">
            <a:extLst>
              <a:ext uri="{FF2B5EF4-FFF2-40B4-BE49-F238E27FC236}">
                <a16:creationId xmlns:a16="http://schemas.microsoft.com/office/drawing/2014/main" id="{ABFFCFCD-A9B5-4C4D-B6CB-AC031C6A7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857375"/>
            <a:ext cx="50006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Tenho buscado diligentemente o conhecimento do Senhor nas Escrituras?</a:t>
            </a:r>
          </a:p>
        </p:txBody>
      </p:sp>
    </p:spTree>
  </p:cSld>
  <p:clrMapOvr>
    <a:masterClrMapping/>
  </p:clrMapOvr>
  <p:transition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2FB3E86-8EF7-4FBD-A465-BE976CE98D8D}"/>
              </a:ext>
            </a:extLst>
          </p:cNvPr>
          <p:cNvSpPr txBox="1"/>
          <p:nvPr/>
        </p:nvSpPr>
        <p:spPr>
          <a:xfrm>
            <a:off x="357158" y="1428736"/>
            <a:ext cx="5286412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AGORA PENSE: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cs typeface="Arial" pitchFamily="34" charset="0"/>
              </a:rPr>
              <a:t>Se Jesus sendo Deus teve esse estilo de vida, quanto mais nós. Ore ao Senhor e fale como se sente neste momento e quanto a sua decisão de buscá-Lo diligentemente. </a:t>
            </a:r>
          </a:p>
        </p:txBody>
      </p:sp>
    </p:spTree>
  </p:cSld>
  <p:clrMapOvr>
    <a:masterClrMapping/>
  </p:clrMapOvr>
  <p:transition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DE3299A-9E9B-4DF4-8696-ABE717C2AA2F}"/>
              </a:ext>
            </a:extLst>
          </p:cNvPr>
          <p:cNvSpPr txBox="1"/>
          <p:nvPr/>
        </p:nvSpPr>
        <p:spPr>
          <a:xfrm>
            <a:off x="2857488" y="1357298"/>
            <a:ext cx="607223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Quarta razão: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cs typeface="Arial" pitchFamily="34" charset="0"/>
              </a:rPr>
              <a:t>O verso 13 fala que o coração pode se tornar endurecido pelo engano do pecado. Quando se deixa de ter a comunhão regular com a Palavra de Deus, será impossível impedir o endurecimento do coração.</a:t>
            </a:r>
          </a:p>
        </p:txBody>
      </p:sp>
    </p:spTree>
  </p:cSld>
  <p:clrMapOvr>
    <a:masterClrMapping/>
  </p:clrMapOvr>
  <p:transition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01C8DEE-C319-4D9A-8D0A-671E6A02504D}"/>
              </a:ext>
            </a:extLst>
          </p:cNvPr>
          <p:cNvSpPr txBox="1"/>
          <p:nvPr/>
        </p:nvSpPr>
        <p:spPr>
          <a:xfrm>
            <a:off x="1428728" y="2786058"/>
            <a:ext cx="607223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Auto-aplicação</a:t>
            </a:r>
          </a:p>
        </p:txBody>
      </p:sp>
    </p:spTree>
  </p:cSld>
  <p:clrMapOvr>
    <a:masterClrMapping/>
  </p:clrMapOvr>
  <p:transition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ixaDeTexto 3">
            <a:extLst>
              <a:ext uri="{FF2B5EF4-FFF2-40B4-BE49-F238E27FC236}">
                <a16:creationId xmlns:a16="http://schemas.microsoft.com/office/drawing/2014/main" id="{49C3D29A-2D5D-4379-83D4-B24921A1E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2214563"/>
            <a:ext cx="50006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Será que imperceptivelmente, isto não está ocorrendo em minha experiência com Deus?</a:t>
            </a:r>
          </a:p>
        </p:txBody>
      </p:sp>
    </p:spTree>
  </p:cSld>
  <p:clrMapOvr>
    <a:masterClrMapping/>
  </p:clrMapOvr>
  <p:transition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574D466-4899-46D5-B5B5-A8BED5DB4041}"/>
              </a:ext>
            </a:extLst>
          </p:cNvPr>
          <p:cNvSpPr txBox="1"/>
          <p:nvPr/>
        </p:nvSpPr>
        <p:spPr>
          <a:xfrm>
            <a:off x="1285852" y="2643182"/>
            <a:ext cx="607223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Conclusão</a:t>
            </a:r>
          </a:p>
        </p:txBody>
      </p:sp>
    </p:spTree>
  </p:cSld>
  <p:clrMapOvr>
    <a:masterClrMapping/>
  </p:clrMapOvr>
  <p:transition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aixaDeTexto 3">
            <a:extLst>
              <a:ext uri="{FF2B5EF4-FFF2-40B4-BE49-F238E27FC236}">
                <a16:creationId xmlns:a16="http://schemas.microsoft.com/office/drawing/2014/main" id="{C5BDA784-29CA-4065-BB18-2298E9CA0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857250"/>
            <a:ext cx="48577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Você está num encontro de aconselhamento com o Espírito Santo. Ouça mais uma vez com atenção o conselho final do Espírito Santo para que a experiência de Israel não se repita com você!</a:t>
            </a:r>
          </a:p>
        </p:txBody>
      </p:sp>
    </p:spTree>
  </p:cSld>
  <p:clrMapOvr>
    <a:masterClrMapping/>
  </p:clrMapOvr>
  <p:transition>
    <p:randomBa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aixaDeTexto 3">
            <a:extLst>
              <a:ext uri="{FF2B5EF4-FFF2-40B4-BE49-F238E27FC236}">
                <a16:creationId xmlns:a16="http://schemas.microsoft.com/office/drawing/2014/main" id="{9D13BE12-7060-46F7-9A0E-996EC0EDA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1571625"/>
            <a:ext cx="51435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“Tende cuidado, irmãos, jamais aconteça haver em qualquer de vós perverso coração de incredulidade que vos afaste do Deus vivo;” Verso 12</a:t>
            </a:r>
          </a:p>
        </p:txBody>
      </p:sp>
    </p:spTree>
  </p:cSld>
  <p:clrMapOvr>
    <a:masterClrMapping/>
  </p:clrMapOvr>
  <p:transition>
    <p:randomBa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0AAA316-D0DD-4F25-B425-7EAE00C053B0}"/>
              </a:ext>
            </a:extLst>
          </p:cNvPr>
          <p:cNvSpPr txBox="1"/>
          <p:nvPr/>
        </p:nvSpPr>
        <p:spPr>
          <a:xfrm>
            <a:off x="285720" y="1571612"/>
            <a:ext cx="4572032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Para estudar a bíblia considere: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14F028D-632F-45B4-BEB7-8A8F6B73D825}"/>
              </a:ext>
            </a:extLst>
          </p:cNvPr>
          <p:cNvSpPr txBox="1"/>
          <p:nvPr/>
        </p:nvSpPr>
        <p:spPr>
          <a:xfrm>
            <a:off x="1357290" y="2571744"/>
            <a:ext cx="607223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Aprendizados anteriores</a:t>
            </a:r>
          </a:p>
        </p:txBody>
      </p:sp>
    </p:spTree>
  </p:cSld>
  <p:clrMapOvr>
    <a:masterClrMapping/>
  </p:clrMapOvr>
  <p:transition>
    <p:randomBa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aixaDeTexto 3">
            <a:extLst>
              <a:ext uri="{FF2B5EF4-FFF2-40B4-BE49-F238E27FC236}">
                <a16:creationId xmlns:a16="http://schemas.microsoft.com/office/drawing/2014/main" id="{69B33BDD-C450-4B54-BD3C-B4B260CB6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643063"/>
            <a:ext cx="49291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O contexto (o que vem antes e depois);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3200" b="1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Quem fala;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3200" b="1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O que está dizendo;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32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aixaDeTexto 3">
            <a:extLst>
              <a:ext uri="{FF2B5EF4-FFF2-40B4-BE49-F238E27FC236}">
                <a16:creationId xmlns:a16="http://schemas.microsoft.com/office/drawing/2014/main" id="{60D9825B-578F-418E-BAEC-F9BE8BA30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500188"/>
            <a:ext cx="48577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3200" b="1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Qual é o princípio envolvido;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3200" b="1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3200" b="1">
                <a:cs typeface="Arial" panose="020B0604020202020204" pitchFamily="34" charset="0"/>
              </a:rPr>
              <a:t>Tem alguma promessa, há algum mandamento ou ordem.</a:t>
            </a:r>
          </a:p>
        </p:txBody>
      </p:sp>
    </p:spTree>
  </p:cSld>
  <p:clrMapOvr>
    <a:masterClrMapping/>
  </p:clrMapOvr>
  <p:transition>
    <p:randomBa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061E333-B3E8-4F47-811E-82DC3C1D2A64}"/>
              </a:ext>
            </a:extLst>
          </p:cNvPr>
          <p:cNvSpPr txBox="1"/>
          <p:nvPr/>
        </p:nvSpPr>
        <p:spPr>
          <a:xfrm>
            <a:off x="1357290" y="2428868"/>
            <a:ext cx="607223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LEMBRE-SE</a:t>
            </a:r>
          </a:p>
        </p:txBody>
      </p:sp>
    </p:spTree>
  </p:cSld>
  <p:clrMapOvr>
    <a:masterClrMapping/>
  </p:clrMapOvr>
  <p:transition>
    <p:randomBa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aixaDeTexto 3">
            <a:extLst>
              <a:ext uri="{FF2B5EF4-FFF2-40B4-BE49-F238E27FC236}">
                <a16:creationId xmlns:a16="http://schemas.microsoft.com/office/drawing/2014/main" id="{F30B3C51-CC7C-4F47-A339-E96E98FDA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285875"/>
            <a:ext cx="52149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melhor horário para esse tipo de comunhão é pela manhã, antes que a sua mente tenha entrado com qualquer atividade. O Criador por meio de Sua Palavra deve dar o primeiro comando a nossa mente.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4C196E0-4EC9-4DE4-B536-B66D32BC0AB3}"/>
              </a:ext>
            </a:extLst>
          </p:cNvPr>
          <p:cNvSpPr txBox="1"/>
          <p:nvPr/>
        </p:nvSpPr>
        <p:spPr>
          <a:xfrm>
            <a:off x="2786050" y="1500174"/>
            <a:ext cx="607223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 Pai guia: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cs typeface="Arial" pitchFamily="34" charset="0"/>
              </a:rPr>
              <a:t>“Os passos do homem são dirigidos pelo SENHOR; como, pois, entenderá o homem o seu caminho?” Provérbios 20:24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DC529AC-1373-481C-8364-6DD97B0BD4DC}"/>
              </a:ext>
            </a:extLst>
          </p:cNvPr>
          <p:cNvSpPr txBox="1"/>
          <p:nvPr/>
        </p:nvSpPr>
        <p:spPr>
          <a:xfrm>
            <a:off x="2786050" y="1857364"/>
            <a:ext cx="607223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 Pai instrui: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cs typeface="Arial" pitchFamily="34" charset="0"/>
              </a:rPr>
              <a:t>“Ao homem que teme ao SENHOR, Ele o instruirá no caminho que deve escolher.” Salmos 25:12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3485ADC-A26E-4B9A-AA71-3C3412B95CF0}"/>
              </a:ext>
            </a:extLst>
          </p:cNvPr>
          <p:cNvSpPr txBox="1"/>
          <p:nvPr/>
        </p:nvSpPr>
        <p:spPr>
          <a:xfrm>
            <a:off x="2643174" y="2000240"/>
            <a:ext cx="607223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 Pai se revela: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cs typeface="Arial" pitchFamily="34" charset="0"/>
              </a:rPr>
              <a:t>"A intimidade do SENHOR é para os que o temem, aos quais ele dará a conhecer a sua aliança.“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cs typeface="Arial" pitchFamily="34" charset="0"/>
              </a:rPr>
              <a:t>Salmos 25:14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86DF39A-E43B-439E-8149-342325393207}"/>
              </a:ext>
            </a:extLst>
          </p:cNvPr>
          <p:cNvSpPr txBox="1"/>
          <p:nvPr/>
        </p:nvSpPr>
        <p:spPr>
          <a:xfrm>
            <a:off x="928662" y="1214422"/>
            <a:ext cx="7215238" cy="27392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Primeiro ponto principal: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4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 TRINDADE SE REVELA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1148</Words>
  <Application>Microsoft Office PowerPoint</Application>
  <PresentationFormat>Apresentação na tela (4:3)</PresentationFormat>
  <Paragraphs>83</Paragraphs>
  <Slides>53</Slides>
  <Notes>53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7" baseType="lpstr">
      <vt:lpstr>Arial</vt:lpstr>
      <vt:lpstr>Calibri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Pr. MARCELO AUGUSTO DE CARVALHO</dc:creator>
  <cp:keywords>www.4tons.com</cp:keywords>
  <cp:lastModifiedBy>Pr. Marcelo Carvalho</cp:lastModifiedBy>
  <cp:revision>8</cp:revision>
  <dcterms:created xsi:type="dcterms:W3CDTF">2009-06-11T19:05:56Z</dcterms:created>
  <dcterms:modified xsi:type="dcterms:W3CDTF">2019-10-21T12:06:33Z</dcterms:modified>
</cp:coreProperties>
</file>