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56" r:id="rId3"/>
    <p:sldId id="261" r:id="rId4"/>
    <p:sldId id="296" r:id="rId5"/>
    <p:sldId id="297" r:id="rId6"/>
    <p:sldId id="258" r:id="rId7"/>
    <p:sldId id="298" r:id="rId8"/>
    <p:sldId id="299" r:id="rId9"/>
    <p:sldId id="300" r:id="rId10"/>
    <p:sldId id="301" r:id="rId11"/>
    <p:sldId id="295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60" autoAdjust="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717A99B-70ED-4800-AA31-A74855C81E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211F612-78EE-4051-86FD-FBF7F63E48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583219-141F-45D4-AD60-C4A8F8C9525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FB89FB4-4235-4974-ACBA-F2FBEBB3A7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9F7CC2B5-29DD-4DF9-94F6-D2EFA9544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33B217-2D0C-4FC7-BB0A-8878A7E5F0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A5109D-F27A-4413-87FF-F30CE753E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CE65B5-D4FE-4410-A400-39AEB9CFCC0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196B9546-D407-4F06-8BCE-22E87B6435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A546BDFB-6BB3-48D2-8E1F-3397292201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80DF754B-993B-4853-985F-6B2EED099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5CAB1D-F224-453B-96F1-FF7D98F11C91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9F4BA0-145C-4923-B0EF-F0CB901A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7643-B6E6-4551-BE4B-C6B9DC082CC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16413C-855A-4F01-B4F7-C7294A08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E27E7F-D7B1-4EF0-8AFF-CA012F75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0F0F8-BA75-483A-B1DA-0A47649025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1064989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5A372A-CB0B-49D0-B8C9-4ED6B4C7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691B-0EB5-417E-87CC-B7DB486409A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45041D-0A85-4CB1-9000-B4F72436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4C10D1-5768-4C59-ADE1-63373DA7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0561C-8FB3-4684-B344-4294468A82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7446285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533894-2B4E-4C3E-8D06-D83EB445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30BA-A1D4-4E8E-8A81-72823C7E49A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BC70BA-02A3-4599-91DC-EB5EE852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692B-C3DD-4C50-8338-9088F19E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744A-DAA2-43E7-9DF2-7C076A58ED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4567385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3E6C79-F0A8-46FA-8126-6ECF6057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B47B-09B6-438C-AF68-681C79BE92A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73EC56-8B5B-4838-89FE-0A58D61C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BAFC0B-4202-4797-AF35-35EB86DB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BAF52-1DAD-4281-A8E9-26658F728A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8125116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4DD5B6-8BAD-4D4C-BEE2-E7D85757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E241-D027-4310-BD82-C3746506DD9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C2E621-6EAA-4FD1-8C64-2C7F3C34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C3D0DB-74B8-4EC1-85F2-85706ED8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42417-932A-4F03-8DED-33A7666850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3940384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877FE8E-4D14-4549-81AC-9A9D1006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9487-F45F-4022-82F3-CCE6FC39492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F122FB0-9693-4F86-A1B0-D8AD304E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5B80B0A-118F-4468-B116-E14D8556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BD02C-515F-4DC0-B3EB-284D0433A4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63674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08005BA-111E-46E6-8E14-EC7CEAAD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A5DB-FEDC-4E4F-A661-4CD36D52E03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AC4EB09-798C-4E8B-BBD2-5BA0C46E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6D9D1A0-FE0E-4EAC-A06C-29B6D931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FDBF2-FE27-4ED4-9016-96A365DE65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4673743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2EE3E20-72C3-4EDA-B396-3FAB562A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59C0-A4DA-4BEA-854C-AB3CAFA64B5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A96856E8-2F9B-4FDE-B1D1-906F5729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6871491-37A2-4A13-9DB1-1098F01D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26BB-DF49-4E8A-A76C-9C3D895544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6880753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E722C9D-1CE7-482C-AB33-E425A22D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24A7-65A4-4961-AF9D-22B94CC85EC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00555B83-E928-4893-90AC-D07FA04B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E9E9338-CD20-4CCF-9F50-E301483C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E0543-CA33-4928-B73F-48925B79E8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927981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C16FC06-B429-4D40-AE89-75FA53E0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0011-4684-4C07-AE09-8F7FAB6FFB6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761FB79-DF7E-40D7-8E09-45C880B7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F1E8A94-D9F7-4BA3-AA44-12BD9E19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32D5A-17A9-4FDC-84E8-CD464530AD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4756936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E2FDD25-DFED-4D8E-B5E7-06B394B4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6867-806F-4E91-881F-50A40C67A05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2147C9B-DA73-46E5-9285-B3DC7BD9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EFF1FD1-9ED5-4322-AEB0-7B3475FE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0D48C-53BB-4E20-B27D-82B7458BEC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0788839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F6E7955-7D0C-4E70-BB7E-190D085CC7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87219AC-AD70-4B59-B526-62F02C4BC3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118E5-82AA-437C-8CC6-E0A79B7B9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1DE5B4-B4CD-439D-9ED6-A3BD799084E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D26FA1-600A-46F3-B593-A0A813049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8BCF38-B7A5-4ACA-853D-73DA816A5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A4E8F32-F50B-4E5D-85FB-9A846F88773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D9D364B-AC02-4037-937B-AF0C02E3B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50" y="2428868"/>
            <a:ext cx="607219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cap="all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Arial" charset="0"/>
              </a:rPr>
              <a:t>Uma carta de Aniversário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2">
            <a:extLst>
              <a:ext uri="{FF2B5EF4-FFF2-40B4-BE49-F238E27FC236}">
                <a16:creationId xmlns:a16="http://schemas.microsoft.com/office/drawing/2014/main" id="{9CB02250-477D-4AE2-8CEB-BA752E6F6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571625"/>
            <a:ext cx="52863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Firmamos com o Senhor de que nos próximos 40 dias iremos desenvolver o hábito de buscar a Deus na primeira hora de cada manhã.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2">
            <a:extLst>
              <a:ext uri="{FF2B5EF4-FFF2-40B4-BE49-F238E27FC236}">
                <a16:creationId xmlns:a16="http://schemas.microsoft.com/office/drawing/2014/main" id="{4CCBDCF9-4FD3-4BAB-A1CB-D5184908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357313"/>
            <a:ext cx="50006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Entendemos que todos irão começar uma nova vida cheia de novos ideais e grandes perspectivas em Cristo. Que tal se recebesse uma carta nos encorajando a por em prática e nos mostrando como devemos viver nessa nova fase da vida cristã!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2">
            <a:extLst>
              <a:ext uri="{FF2B5EF4-FFF2-40B4-BE49-F238E27FC236}">
                <a16:creationId xmlns:a16="http://schemas.microsoft.com/office/drawing/2014/main" id="{BDA8701C-A9FE-4C64-B94B-7F2456FF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857375"/>
            <a:ext cx="5000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Essa carta foi feita por Ellen G. White para um jovem de 19 anos e foi publicada no capítulo 39 do livro Testemunhos Para a Igreja, vol. II.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0D95A2-F3A2-44EF-8EC9-19CF91784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290" y="2428868"/>
            <a:ext cx="607219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cap="all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Arial" charset="0"/>
              </a:rPr>
              <a:t>Sugestões para essa atividade: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2">
            <a:extLst>
              <a:ext uri="{FF2B5EF4-FFF2-40B4-BE49-F238E27FC236}">
                <a16:creationId xmlns:a16="http://schemas.microsoft.com/office/drawing/2014/main" id="{F04428B4-4155-4615-8C4C-26284D1B7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286000"/>
            <a:ext cx="7215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1- Leitura individual: 15 minutos e logo em seguida formar pequenos grupos de 5 ou 6 pessoas e cada um apresentar um resumo falado de dois ou três minutos.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2">
            <a:extLst>
              <a:ext uri="{FF2B5EF4-FFF2-40B4-BE49-F238E27FC236}">
                <a16:creationId xmlns:a16="http://schemas.microsoft.com/office/drawing/2014/main" id="{07C5A9D3-0550-4060-BE1A-E3A276606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286000"/>
            <a:ext cx="7215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2- Dividir em duplas: 15 ou 20 minutos para leitura alternada de tópico ou parágrafo e após o final da leitura – idem sugestão 1.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">
            <a:extLst>
              <a:ext uri="{FF2B5EF4-FFF2-40B4-BE49-F238E27FC236}">
                <a16:creationId xmlns:a16="http://schemas.microsoft.com/office/drawing/2014/main" id="{0C4F633C-4DDB-4102-B19E-E71C33D98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286000"/>
            <a:ext cx="7215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3- Formar pequenos grupos de 5 ou 6 participantes – idem sugestão 2.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193</Words>
  <Application>Microsoft Office PowerPoint</Application>
  <PresentationFormat>Apresentação na tela (4:3)</PresentationFormat>
  <Paragraphs>11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</cp:keywords>
  <cp:lastModifiedBy>Pr. Marcelo Carvalho</cp:lastModifiedBy>
  <cp:revision>5</cp:revision>
  <dcterms:created xsi:type="dcterms:W3CDTF">2009-06-11T15:18:53Z</dcterms:created>
  <dcterms:modified xsi:type="dcterms:W3CDTF">2019-10-21T12:06:02Z</dcterms:modified>
</cp:coreProperties>
</file>