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90" autoAdjust="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D6D3227-DA0F-4D95-AC21-593F44086D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19D2642-3423-4E94-B335-11E417F5BA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43273D-0664-4D24-B8E6-28D58F8F664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3CA9BEA-86BB-49E2-8CAD-57C28CAA8F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6B0C831-7F56-4BDE-BFB2-B542A3B955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8E3E7818-0E06-45FB-8EA1-15A3D9EAE9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0B3DEAC2-DB89-4097-B555-3282ECD98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7C0858-6886-4728-BAC1-6F1E8089DDB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E36A7C-63B1-4348-9188-C0B51E503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C9B859B-6229-4B75-851E-52E71CC19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883AA3C-2D19-4C86-B76A-F08E7AD9E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825F3F0-AB5D-46FC-9C2E-889FA259A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0510062-5F56-4530-90D0-352F54D68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FDFA6EF-8411-40EF-B2CE-F298788CA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82A6E1-A82A-4121-AA0A-4F34AA348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23DC263-73D3-4166-97C8-4D45A2F73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1181CE9-5A86-42BA-87C9-B8BDFBADB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C7F8664-ED33-4CAF-AFF0-99B14FD2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BEEAE2-3A2C-4C9F-9BB2-46B6BEDAA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0531EC1-A8DB-48F0-868F-02DD62759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0E4E178-EC1B-4829-A717-48E599D02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DFAD020-310A-4192-A295-DA9A44580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5BE2B19-FC97-4282-B388-565B12822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EE78647-2D11-4FEB-A832-211E3BC29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4862DE2-16CF-40F9-824A-B3B5F1A16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9B681FB-2812-4593-8419-A8D584E5F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20D3A46-7E60-4777-84E7-539FDA71F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126B601-0746-493D-ACB6-932F12CCA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BCF0C06-61BF-48A9-9965-73211338B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8EF9A3-2098-41E5-8D44-07C0FC40E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A9CB20F-C2F8-4D30-B69A-F536EEDE1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D6C379C-58D3-4608-997C-2B4D69219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86C6C-5E2C-456F-B5EE-186E01E7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1D1D0C7-FEA1-4780-B1C8-7EBB6E6EC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BC07C41-C657-4943-89BA-B753AB1E6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5834BC3-526A-4A71-9DE6-BCA8B3DA6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9771C74-61F6-4617-A591-46549963A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144C60B-7830-479E-AD3D-CF1363451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D796757-31B1-4D33-AB40-89282580F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372F4B8-44A4-4795-A39A-95724B43E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BB89871-B109-4318-A1EE-1E15976C6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DC5AC1A-F62B-4F59-96F3-F268A8E19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BB5564E-D6FF-4B93-A30C-1C69A5C60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0F78842-8E4B-4247-B39F-C9CAC2855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CAA6AB2-94CA-4C0C-8B1B-D00098A59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7AA60EC-3055-44EA-8400-68BA551F2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0B51B46-09C3-44A4-AA53-5982E3C9F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5FD0227-8BA7-474E-B317-3539F9A41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B851F70-234E-4EF0-BAF9-8015A68EB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C2151B8-9120-4DC9-9ABC-94980BFB5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CD6F6A7-0F5C-4B26-85B0-3A7F24DE8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19016A-D863-40EB-B100-3D845E700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252B7B0-2327-49F6-AFB9-F87BDFDB2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3228DEB-6B6D-4C17-B162-CD915A859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891C081-F00F-42A7-A9AE-C35B65D65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B382FBB-47F2-401A-B85D-0F31C341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3CBAC76-75BC-4E1E-80B8-DC97DD6B6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55AE2D0-4853-4596-985F-89C899CEC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9E484BC-D6EA-4B64-9584-F0511DFFA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2A11146-43F8-44E6-8CA4-C0BC81F01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5162AB4-7EA4-4D43-8729-E6C562266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02F27DB-A63A-4B6B-84E9-347CCF0F2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6EF4A1-FD9F-4F0E-BC16-C4A63AF00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9BC9C9A-AEFA-40A8-A976-D7C53FA18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600BF31-88AD-4806-8382-9335D2116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6D500CA-B354-42A8-BF9B-D855EBCDC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112947A-4EEB-421C-AAAF-A8A5272E3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309A32B-C748-4F04-BD82-C6F43EE0A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C7CDAD2-72AD-43F3-85FA-C63BD8EEC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D9EE2AF-DE65-4FBF-9ACE-B1CE75D3B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170E5A-6CA3-4461-BBAA-2BBCB48A2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5C14A8F-3E6F-4EFE-881F-415FBAC3F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4853B1-2E0B-4777-AEFC-156D10B5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B602-B665-47F0-87EB-42D5EB469F3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A7B142-DF2E-40F3-B405-6C677481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C6C152-A2E4-4507-A30B-D52FA122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EABAB-34AC-4F59-AACC-B1CE66F5DC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8481370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8D644D-E35D-4B12-AAA9-913F1112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6666-ADCD-42E8-98F9-BFD81E1D624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7B8E00-4AE4-4C6E-8619-D653A5DB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BAEAAA-AF5E-40EE-A0DA-EDA671F9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80A3-AD2B-4459-A528-747ECA6A8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30420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B1F3E6-55F3-4684-828C-8BEAEE17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F958-4286-49BA-954A-8DA50E3DB90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BD901-514E-4609-B6F9-93247EE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1B122F-8253-480A-ADB4-CFC49100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FFA7-6433-4C56-B276-C1DAFE5599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213216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9AF208-DC95-4082-9547-247DDA2E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DCE3-68AB-4F4D-8F57-1F2ED50148D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8608FC-80DC-4D29-B242-B6928FD7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A8ACE-11F9-4D3D-87D0-F69813BF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AA7D-42FC-4DBC-84A8-D01BCED152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647728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DA2D1-51B4-428F-9171-62E22BA7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AAD4-42CF-433D-BCAF-1D687F12A51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90649-B15F-47F6-A567-06AB40FF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5F1B28-986C-4107-AC27-FF370BBD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BF62-2F11-43BC-AFC2-9D646EF766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201713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BB7F87A-C1EE-422F-BD54-F04945B3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7C7C-BF14-4A64-B13F-989011C708B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97956F1-C926-4603-912A-943C15F7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C21F12C-58B8-498A-94EF-9BE9A9CA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AA15C-2993-4B03-83E8-4FF02F4B3C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571446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D89779C-93EF-40F8-8516-A5C31236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1D09-EACE-40FB-A7D1-AC3C60D6209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9F76BEF-99F5-4DCA-AF9B-3A74990E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C4D5E7D-D83A-4E1E-B8C0-43B24B8F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074F8-AE26-411F-B8EE-3FF1E14E6E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539367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FC04098-DF86-44B0-B2D2-3A2BB0F9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EA90-30D4-4905-A037-0E1369C3605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F95B2E1-ECDF-40ED-82A0-9FAAF868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91D6B73-5C64-4F08-B688-6C15E6B6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288D-84FC-4A57-928E-3B0BE48ADD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671969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2C66DAE-E4C5-4609-AE10-B1E64D2C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736B-5098-4AE5-A8EB-3877EFE68A2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67107AF-D6F3-4E0F-9742-808422AF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BD8AD78-8C84-4F1A-A4E9-DBFAE578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5D09-3FA2-4ECE-AC07-82383F04DB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26606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38F708C-B9EA-41F6-892E-B89C383A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789E-BFB4-4C4B-9053-5F2C3770778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535CF22-574D-4215-BDC2-B0B26593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1865A7C-6449-4FAA-B3A3-1A6F2AE2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2E56-7972-4E55-9979-B2B4738D5E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59337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89346BF-5AFD-496E-9A9C-6E5C558B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EDC9-A910-4F41-9E8C-AF7E071E2E5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BF09DB0-3D39-41EC-962F-FC4E3D1C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F9462D-EC0F-41F0-898E-61B49C83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1036-14D3-48D2-A86D-285D950ED3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82273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FF38C65-6143-44EC-8C41-BE60520A83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B73742E-E541-44F4-A797-F258F1FA9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D8FB1-4B87-42AC-83BA-D4AD67234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A8252A-2A46-49AD-9D06-F97B3326CC9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05B2B8-75DC-41EB-B2CF-91736573F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61B42-492C-4A3C-BA4D-2024B1BB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E855E1-C115-4BD7-9403-226AF0E3893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0FBC25B-4979-47BF-9BBD-08E68E33FA12}"/>
              </a:ext>
            </a:extLst>
          </p:cNvPr>
          <p:cNvSpPr txBox="1"/>
          <p:nvPr/>
        </p:nvSpPr>
        <p:spPr>
          <a:xfrm>
            <a:off x="1214414" y="2214554"/>
            <a:ext cx="678661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ESTABELECENDO PRIORIDADES COM BASE EM PRINCÍPIOS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>
            <a:extLst>
              <a:ext uri="{FF2B5EF4-FFF2-40B4-BE49-F238E27FC236}">
                <a16:creationId xmlns:a16="http://schemas.microsoft.com/office/drawing/2014/main" id="{92287DC7-989E-49A5-B613-D4000AB4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285875"/>
            <a:ext cx="5072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Vivemos num mundo onde os princípios e os valores bíblicos vão sendo abandonados, o que predomina é ganhar dinheiro e ter “qualidade de vida”. É necessário conhecer e aprofundar cada vez mais os princípios sagrados da Mordomia Cristã.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4">
            <a:extLst>
              <a:ext uri="{FF2B5EF4-FFF2-40B4-BE49-F238E27FC236}">
                <a16:creationId xmlns:a16="http://schemas.microsoft.com/office/drawing/2014/main" id="{0874310E-5D0C-431F-BD91-9C225BE3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286000"/>
            <a:ext cx="5357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MORDOMIA: é tudo de mim em resposta ao tudo de Deus.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8A4805-383B-40B7-9925-F634753ED68A}"/>
              </a:ext>
            </a:extLst>
          </p:cNvPr>
          <p:cNvSpPr txBox="1"/>
          <p:nvPr/>
        </p:nvSpPr>
        <p:spPr>
          <a:xfrm>
            <a:off x="642910" y="1714488"/>
            <a:ext cx="750099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12 princípios que contribuem para o aprendizado sobre mordomia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BFC130C-20E6-4BA8-B9E7-7FB40025195B}"/>
              </a:ext>
            </a:extLst>
          </p:cNvPr>
          <p:cNvSpPr txBox="1"/>
          <p:nvPr/>
        </p:nvSpPr>
        <p:spPr>
          <a:xfrm>
            <a:off x="3643306" y="857232"/>
            <a:ext cx="535785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princípio: O Princípio de Senhorio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(Marcos 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 29-30; Rom. 10:9; Col. 2:6)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Há um só Senhor – nenhum outro pode estar na direção.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O amor é o fundamento da relação de Senhorio.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Cristo é o Senhor de tudo, ou não é Senhor de nada.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A817133-88FA-4A02-BE82-5C246C0926EA}"/>
              </a:ext>
            </a:extLst>
          </p:cNvPr>
          <p:cNvSpPr txBox="1"/>
          <p:nvPr/>
        </p:nvSpPr>
        <p:spPr>
          <a:xfrm>
            <a:off x="3286116" y="1055448"/>
            <a:ext cx="571504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princípio: O Princípio de Dono –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(Salmo 24:1; 50:9-15)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Deus é o dono de tudo.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Nós somos somente os gerentes, fiéis </a:t>
            </a:r>
            <a:r>
              <a:rPr lang="pt-BR" sz="2800" b="1" dirty="0" err="1"/>
              <a:t>comissionários</a:t>
            </a:r>
            <a:r>
              <a:rPr lang="pt-BR" sz="2800" b="1" dirty="0"/>
              <a:t> ou mordomos.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Deus nos quer, não simplesmente nossas dádivas.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21AB44A-2707-4E63-9EAF-B47CBC4B529B}"/>
              </a:ext>
            </a:extLst>
          </p:cNvPr>
          <p:cNvSpPr txBox="1"/>
          <p:nvPr/>
        </p:nvSpPr>
        <p:spPr>
          <a:xfrm>
            <a:off x="3500430" y="1142984"/>
            <a:ext cx="535785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princípio: O Princípio de Deus Primeiro e Último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(Prov. 3:9; I Cor. 16:2)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Buscar primeiro a Deus, e Ele proverá. (Mat. 6: 33)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Se uma coisa ou pessoa está em primeiro lugar, será um tipo de idolatria.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6C99867-2830-4B20-9EB3-4739DFCC0A75}"/>
              </a:ext>
            </a:extLst>
          </p:cNvPr>
          <p:cNvSpPr txBox="1"/>
          <p:nvPr/>
        </p:nvSpPr>
        <p:spPr>
          <a:xfrm>
            <a:off x="3000364" y="1000108"/>
            <a:ext cx="6143636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princípio: O Princípio de Deus Primeiro e Último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(Prov. 3:9; I Cor. 16:2)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Colocando a Deus em primeiro lugar, tudo será conseqüência de Sua vontade.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Tendo a Deus em primeiro e último lugar, assegura-nos de que todo o resto fique com Ele.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0F66B6F-76F8-4AE0-BD6B-5C452A4EDF20}"/>
              </a:ext>
            </a:extLst>
          </p:cNvPr>
          <p:cNvSpPr txBox="1"/>
          <p:nvPr/>
        </p:nvSpPr>
        <p:spPr>
          <a:xfrm>
            <a:off x="142844" y="785794"/>
            <a:ext cx="5857916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 princípio: O Princípio da Presença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(Ex. 33: 14, 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 28: 20, Col. 3:3)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Cristo prometeu estar conosco. (João 14: 16-20)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O Espírito Santo traz a presença de Cristo.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Nós aceitamos Sua presença pela fé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B96E7B9-1C44-4FDE-9770-7F76D84E71A0}"/>
              </a:ext>
            </a:extLst>
          </p:cNvPr>
          <p:cNvSpPr txBox="1"/>
          <p:nvPr/>
        </p:nvSpPr>
        <p:spPr>
          <a:xfrm>
            <a:off x="3571868" y="1071546"/>
            <a:ext cx="535785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 princípio: O Princípio do Peregrino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(Atos 11: 13-16; Fil. 3:20)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Peregrinos sobre a terra – este mundo não é nosso lar. (I Pedro 2:3)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Vivendo na luz da eternidade.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O Céu já é nosso.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F2F860A-6AF7-4D73-A124-0D88DC0DD14F}"/>
              </a:ext>
            </a:extLst>
          </p:cNvPr>
          <p:cNvSpPr txBox="1"/>
          <p:nvPr/>
        </p:nvSpPr>
        <p:spPr>
          <a:xfrm>
            <a:off x="357158" y="928670"/>
            <a:ext cx="535785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 principio: O Princípio de Devedor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 salvação nos faz devedores de Deus.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Devedores a outras pessoas.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O sacrifício é o estilo de vida cristã.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D496551-C295-42CC-AB0C-05B39B911055}"/>
              </a:ext>
            </a:extLst>
          </p:cNvPr>
          <p:cNvSpPr txBox="1"/>
          <p:nvPr/>
        </p:nvSpPr>
        <p:spPr>
          <a:xfrm>
            <a:off x="3571868" y="1071546"/>
            <a:ext cx="535785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7º princípio: O Princípio de Atitude Alegre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Cor. 9:7; 8:9)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 Mordomia é atitude mais que as ações.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 Mordomia começa amando, não dando.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Cristo provê o exemplo.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91BA22-EF6F-4360-95AE-CAFB1683E845}"/>
              </a:ext>
            </a:extLst>
          </p:cNvPr>
          <p:cNvSpPr txBox="1"/>
          <p:nvPr/>
        </p:nvSpPr>
        <p:spPr>
          <a:xfrm>
            <a:off x="285720" y="785794"/>
            <a:ext cx="535785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8º princípio: O Princípio da Mão Aberta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 mão aberta dá titularidade e controle a Deus.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Uma mão aberta pode reter mais e ser recheada.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Fechar a mão presume titularidade.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DBF3767-60FE-46BC-953C-4669A969C25A}"/>
              </a:ext>
            </a:extLst>
          </p:cNvPr>
          <p:cNvSpPr txBox="1"/>
          <p:nvPr/>
        </p:nvSpPr>
        <p:spPr>
          <a:xfrm>
            <a:off x="142844" y="928670"/>
            <a:ext cx="6143668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9º princípio: I Princípio de “Pala Grande”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(Lucas 6: 38)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Você não pode dar mais que Deus.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Deus esvaziou o céu ao dar Seu Filho.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Quanto mais alguém dá, mais Ele pode colocar em sua confiança.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6643839-C86C-4D36-AE53-17DE9EE4E869}"/>
              </a:ext>
            </a:extLst>
          </p:cNvPr>
          <p:cNvSpPr txBox="1"/>
          <p:nvPr/>
        </p:nvSpPr>
        <p:spPr>
          <a:xfrm>
            <a:off x="3000364" y="838875"/>
            <a:ext cx="6143636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10º princípio: O Princípio da Multiplicação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Deus multiplica o efeito do que lhe rendemos.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À medida que implementamos a mordomia, cresce em nós: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 confiança </a:t>
            </a:r>
            <a:r>
              <a:rPr lang="pt-BR" sz="2800" b="1" dirty="0" err="1"/>
              <a:t>nEle</a:t>
            </a:r>
            <a:r>
              <a:rPr lang="pt-BR" sz="2800" b="1" dirty="0"/>
              <a:t>;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Dons espirituais;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Capacidade para doar;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Relacionamento.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77DA89-56A6-473F-8749-0944FE21B27A}"/>
              </a:ext>
            </a:extLst>
          </p:cNvPr>
          <p:cNvSpPr txBox="1"/>
          <p:nvPr/>
        </p:nvSpPr>
        <p:spPr>
          <a:xfrm>
            <a:off x="2928926" y="1071546"/>
            <a:ext cx="6215074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11º princípio: O Princípio de 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Vivendo como enxergando o invisível – vemos Deus trabalhando.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Vivendo do trono de Deus. (</a:t>
            </a:r>
            <a:r>
              <a:rPr lang="pt-BR" sz="2800" b="1" dirty="0" err="1"/>
              <a:t>Ef</a:t>
            </a:r>
            <a:r>
              <a:rPr lang="pt-BR" sz="2800" b="1" dirty="0"/>
              <a:t>. 2:6)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As realidades eternas transcendem as realidades atuais.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0B12435-AF38-4872-B9C7-C80EF62AEA7A}"/>
              </a:ext>
            </a:extLst>
          </p:cNvPr>
          <p:cNvSpPr txBox="1"/>
          <p:nvPr/>
        </p:nvSpPr>
        <p:spPr>
          <a:xfrm>
            <a:off x="4071934" y="1357298"/>
            <a:ext cx="4786346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12º princípio: O Princípio da Sociedade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“Nenhum homem permanece só...”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“Tudo posso naquele que me fortalece”. (Fil. 4: 13)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CD9BA7-25C0-4B21-A3C3-85568FF4E370}"/>
              </a:ext>
            </a:extLst>
          </p:cNvPr>
          <p:cNvSpPr txBox="1"/>
          <p:nvPr/>
        </p:nvSpPr>
        <p:spPr>
          <a:xfrm>
            <a:off x="3786182" y="1142984"/>
            <a:ext cx="5072098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12º princípio: O Princípio da Sociedade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Nós somos parte de uma entidade maior – o Corpo de Cristo. (</a:t>
            </a:r>
            <a:r>
              <a:rPr lang="pt-BR" sz="2800" b="1" dirty="0" err="1"/>
              <a:t>Ef</a:t>
            </a:r>
            <a:r>
              <a:rPr lang="pt-BR" sz="2800" b="1" dirty="0"/>
              <a:t>. 3: 19)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Cristo não pede que nós trabalhemos para Ele, mas com Ele.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8B8B66B-DABC-4F22-8E72-609867EF16F5}"/>
              </a:ext>
            </a:extLst>
          </p:cNvPr>
          <p:cNvSpPr txBox="1"/>
          <p:nvPr/>
        </p:nvSpPr>
        <p:spPr>
          <a:xfrm>
            <a:off x="2143108" y="2643182"/>
            <a:ext cx="492922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CONCLUSÃO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264473-D9BD-47A8-BA42-1B742642F3EB}"/>
              </a:ext>
            </a:extLst>
          </p:cNvPr>
          <p:cNvSpPr txBox="1"/>
          <p:nvPr/>
        </p:nvSpPr>
        <p:spPr>
          <a:xfrm>
            <a:off x="3571868" y="1428736"/>
            <a:ext cx="535785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Tem Deus prioridade em minha vida?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São meus planos os seus planos?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Tiro tempo para escutar meu Dono?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E3E6BA8-0129-48A1-8840-A81BB045DC04}"/>
              </a:ext>
            </a:extLst>
          </p:cNvPr>
          <p:cNvSpPr txBox="1"/>
          <p:nvPr/>
        </p:nvSpPr>
        <p:spPr>
          <a:xfrm>
            <a:off x="2000232" y="2214554"/>
            <a:ext cx="492922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Vamos Relembrar...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4566B9-CE08-4034-9FC7-63AB33F93ADA}"/>
              </a:ext>
            </a:extLst>
          </p:cNvPr>
          <p:cNvSpPr txBox="1"/>
          <p:nvPr/>
        </p:nvSpPr>
        <p:spPr>
          <a:xfrm>
            <a:off x="3428992" y="1142984"/>
            <a:ext cx="535785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Consulto a Deus em assuntos e decisões diárias?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É Deus minha paixão?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Deixo que deus seja Deus?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Vivo diante do trono?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4">
            <a:extLst>
              <a:ext uri="{FF2B5EF4-FFF2-40B4-BE49-F238E27FC236}">
                <a16:creationId xmlns:a16="http://schemas.microsoft.com/office/drawing/2014/main" id="{64945433-2E42-41D0-932B-E6D8DA68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5357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Vivemos num mundo onde os princípios e os valores bíblicos vão sendo abandonados.</a:t>
            </a:r>
          </a:p>
          <a:p>
            <a:pPr algn="ctr" eaLnBrk="1" hangingPunct="1"/>
            <a:r>
              <a:rPr lang="pt-BR" altLang="pt-BR" sz="3200" b="1"/>
              <a:t>Devemos estudar sobre a MORDOMIA, pois MORDOMIA CRISTÃ é tudo de mim em resposta ao tudo de Deus.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4">
            <a:extLst>
              <a:ext uri="{FF2B5EF4-FFF2-40B4-BE49-F238E27FC236}">
                <a16:creationId xmlns:a16="http://schemas.microsoft.com/office/drawing/2014/main" id="{A392AF06-1E0B-4F9D-815B-EE7EFC47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85875"/>
            <a:ext cx="5357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Primeiro:</a:t>
            </a:r>
          </a:p>
          <a:p>
            <a:pPr algn="ctr" eaLnBrk="1" hangingPunct="1"/>
            <a:endParaRPr lang="pt-BR" altLang="pt-BR" sz="3200" b="1"/>
          </a:p>
          <a:p>
            <a:pPr algn="ctr" eaLnBrk="1" hangingPunct="1"/>
            <a:r>
              <a:rPr lang="pt-BR" altLang="pt-BR" sz="3200" b="1"/>
              <a:t>DEUS TEM UMA PROGRAMAÇÃO DIÁRIA PARA MINHA VIDA EM SUA PALAVRA.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4">
            <a:extLst>
              <a:ext uri="{FF2B5EF4-FFF2-40B4-BE49-F238E27FC236}">
                <a16:creationId xmlns:a16="http://schemas.microsoft.com/office/drawing/2014/main" id="{48DC17E3-700F-46C6-BDCC-B4B882C6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643063"/>
            <a:ext cx="535781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Nosso desafio foi...</a:t>
            </a:r>
          </a:p>
          <a:p>
            <a:pPr algn="ctr" eaLnBrk="1" hangingPunct="1"/>
            <a:r>
              <a:rPr lang="pt-BR" altLang="pt-BR" sz="3200" b="1"/>
              <a:t>Desenvolver e consolidar o hábito de buscar a Deus na primeira hora de cada manhã e desenvolver esse habito por 40 dias e consolidar por 180.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4">
            <a:extLst>
              <a:ext uri="{FF2B5EF4-FFF2-40B4-BE49-F238E27FC236}">
                <a16:creationId xmlns:a16="http://schemas.microsoft.com/office/drawing/2014/main" id="{FAD9B673-A200-4DCB-BA9B-C594B450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00188"/>
            <a:ext cx="5357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Segundo:</a:t>
            </a:r>
          </a:p>
          <a:p>
            <a:pPr algn="ctr" eaLnBrk="1" hangingPunct="1"/>
            <a:endParaRPr lang="pt-BR" altLang="pt-BR" sz="3200" b="1"/>
          </a:p>
          <a:p>
            <a:pPr algn="ctr" eaLnBrk="1" hangingPunct="1"/>
            <a:r>
              <a:rPr lang="pt-BR" altLang="pt-BR" sz="3200" b="1"/>
              <a:t>IREI À PRESENÇA DE DEUS DO JEITO QUE ME LEVANTAR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4">
            <a:extLst>
              <a:ext uri="{FF2B5EF4-FFF2-40B4-BE49-F238E27FC236}">
                <a16:creationId xmlns:a16="http://schemas.microsoft.com/office/drawing/2014/main" id="{18AB78C6-5D39-4D61-A978-57322CC9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928813"/>
            <a:ext cx="5357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Terceiro:</a:t>
            </a:r>
          </a:p>
          <a:p>
            <a:pPr algn="ctr" eaLnBrk="1" hangingPunct="1"/>
            <a:endParaRPr lang="pt-BR" altLang="pt-BR" sz="3200" b="1"/>
          </a:p>
          <a:p>
            <a:pPr algn="ctr" eaLnBrk="1" hangingPunct="1"/>
            <a:r>
              <a:rPr lang="pt-BR" altLang="pt-BR" sz="3200" b="1"/>
              <a:t>DIZIMAR E OFERTAR É ADORAR A DEUS PORQUE ELE É DIGNO.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>
            <a:extLst>
              <a:ext uri="{FF2B5EF4-FFF2-40B4-BE49-F238E27FC236}">
                <a16:creationId xmlns:a16="http://schemas.microsoft.com/office/drawing/2014/main" id="{ADC7325D-832E-4553-8EE3-0023B09B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571625"/>
            <a:ext cx="5357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Quarto:</a:t>
            </a:r>
          </a:p>
          <a:p>
            <a:pPr algn="ctr" eaLnBrk="1" hangingPunct="1"/>
            <a:endParaRPr lang="pt-BR" altLang="pt-BR" sz="3200" b="1"/>
          </a:p>
          <a:p>
            <a:pPr algn="ctr" eaLnBrk="1" hangingPunct="1"/>
            <a:r>
              <a:rPr lang="pt-BR" altLang="pt-BR" sz="3200" b="1"/>
              <a:t>DEUS PODE ATÉ PERDOAR A MINHA IGNORÂNCIA, MAS ELE NÃO ACEITA A MINHA FALTA DE SINCERIDADE.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4">
            <a:extLst>
              <a:ext uri="{FF2B5EF4-FFF2-40B4-BE49-F238E27FC236}">
                <a16:creationId xmlns:a16="http://schemas.microsoft.com/office/drawing/2014/main" id="{05C1540F-097A-4A43-A85B-9DF2FF6D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85938"/>
            <a:ext cx="5357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Quinto:</a:t>
            </a:r>
          </a:p>
          <a:p>
            <a:pPr algn="ctr" eaLnBrk="1" hangingPunct="1"/>
            <a:endParaRPr lang="pt-BR" altLang="pt-BR" sz="3200" b="1"/>
          </a:p>
          <a:p>
            <a:pPr algn="ctr" eaLnBrk="1" hangingPunct="1"/>
            <a:r>
              <a:rPr lang="pt-BR" altLang="pt-BR" sz="3200" b="1"/>
              <a:t>CADA DIA DEVO PROPOR AO MEU CORAÇÃO HONRAR E GLORIFICAR A DEUS.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862</Words>
  <Application>Microsoft Office PowerPoint</Application>
  <PresentationFormat>Apresentação na tela (4:3)</PresentationFormat>
  <Paragraphs>130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5</cp:revision>
  <dcterms:created xsi:type="dcterms:W3CDTF">2009-06-14T12:27:13Z</dcterms:created>
  <dcterms:modified xsi:type="dcterms:W3CDTF">2019-10-21T12:05:26Z</dcterms:modified>
</cp:coreProperties>
</file>