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96" r:id="rId10"/>
    <p:sldId id="264" r:id="rId11"/>
    <p:sldId id="29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95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0" r:id="rId38"/>
    <p:sldId id="289" r:id="rId39"/>
    <p:sldId id="292" r:id="rId40"/>
    <p:sldId id="291" r:id="rId4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/>
  </p:normalViewPr>
  <p:slideViewPr>
    <p:cSldViewPr>
      <p:cViewPr varScale="1">
        <p:scale>
          <a:sx n="63" d="100"/>
          <a:sy n="63" d="100"/>
        </p:scale>
        <p:origin x="14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470378-ABA3-4286-B44C-BE48EC67E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2A0B68-26A6-496C-87DE-8B8945503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D46841-09D0-4AB6-A042-52EC68C63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8DC09-24D1-465A-BCA2-0593E0052D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0301949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4A22A6-9C4A-446C-98E3-9D19275FC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4A0A70-4E4F-41C9-9F2D-028D633CD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6A1B74-EC4E-4FE1-B623-4D39D347E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58656-39AB-4060-B226-CBC1FA3404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1822703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10D342-BC06-441A-BEA5-BCB3AA522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AF711D-9876-49A9-BB1A-738319B59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7F1E4F-6655-4489-BBAF-76D187C8D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F5DDF-46E6-4291-BFD3-277D7EA70C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4835186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68048E-D2F7-4248-A04D-8D4359D7E5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056944-5277-4F56-AA49-41B38D364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C8BB89-FDCC-40E2-A220-C20FE54FE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DFE77-60F0-4D86-8A84-6D7BCFF8FA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9888569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F891F3-CBFB-49D6-BDFB-E1844E81D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1AFF9C-FDD5-4467-B9C6-B35B78BCD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394E24-E57D-42DB-B279-5EB4183B5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620C4-C46A-4859-ADB6-6BEE635BE6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1932023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F1F24-007C-4EC2-B72B-A10979523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51A8B3-F103-49FA-BD2E-C75DD57BBC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DE61D8-25FC-4543-BEAF-061B6AB70E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97879-ABC5-4345-ADCF-0B373672B9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7336215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669186-C094-49C1-B0B7-37692739E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86D858C-D4E2-4BBD-A71E-E9E737478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68C92F-7B2A-4AE3-BB31-6D352BD626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84B3F-389A-429D-AB77-007CDE21B6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5275870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8CC1A9-3852-44EA-9362-7D6B44204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335431-EB3E-4A4D-BD51-BCBA1B48D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C29F0-B8CC-4AED-BDE1-121875514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4F588-D840-4AA0-9A9F-685E6D4D82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3552412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70107F-4B85-4790-8A69-F40B17E19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EFBC3E-2236-44EB-80AB-18FA734E1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CA8382-DC73-4776-8A25-486EBA40C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DDD7E-23C5-4A39-8FD1-CE0D938A9A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840378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F09847-1D8F-4CF4-85B1-54D59583B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D330A3-235C-41D7-B6B5-9569D1574A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A15192-3312-4BE6-89CB-DD26A47293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806BA-47AC-43E2-97E7-D3FC9C3B4A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5624317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8B4C4C-0D19-44B5-A2CE-921FE14CD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1645B5-1BD6-4B71-92DD-1680048AB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4FAD6-BD2D-40FD-B7E7-D05DE28C9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6046D-B488-465A-8BEE-3C6450284C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4990720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8CFDB8-F63B-4251-A031-B9F3CBF6C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6F4F4F-D127-4A8A-837D-E02802B6D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9265F13-08A0-4F4F-B0EF-27BBB38BA8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E758F3-4626-4D49-AC2B-4F744D547F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D86F019-356E-4B29-904A-2D853CB9B6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991450A-5F80-4F59-9B1B-C8A1623A6C2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7A15B63F-21D9-40F2-8004-815535B93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03338"/>
            <a:ext cx="7848600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Vêm com ele serenidade e compostura.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Implanta na alma uma alegria que coisa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alguma terrestre pode destruir; a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alegria no Espírito Santo; alegria que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comunica saúde e vida.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(Ciência do Bom Viver, pág. 115).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B96953C0-AAA0-4CC2-ABB4-FFF9D46F5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12875"/>
            <a:ext cx="77771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Segundo passo</a:t>
            </a:r>
            <a:r>
              <a:rPr lang="pt-BR" altLang="pt-BR"/>
              <a:t>: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Use os verdadeiros remédios 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644D6B7B-672D-4423-A6E1-C40B40668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052513"/>
            <a:ext cx="77771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Segundo passo</a:t>
            </a:r>
            <a:r>
              <a:rPr lang="pt-BR" altLang="pt-BR"/>
              <a:t>: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Use os verdadeiros remédios 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2D43349E-D105-40F4-86BF-6C2CFE28F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492375"/>
            <a:ext cx="777716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Você sabia que Deus tem um médico que não cobra consulta? Essa bondosa criatura chama-se </a:t>
            </a:r>
            <a:r>
              <a:rPr lang="pt-BR" altLang="pt-BR" b="1"/>
              <a:t>Natureza</a:t>
            </a:r>
            <a:r>
              <a:rPr lang="pt-BR" altLang="pt-BR"/>
              <a:t>. Nela, podemos encontrar os verdadeiros remédios para curar as pessoas e prevenir doenças e sofrimentos. 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47D3F83C-85E3-414D-A416-439918862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12875"/>
            <a:ext cx="70580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Segundo passo</a:t>
            </a:r>
            <a:r>
              <a:rPr lang="pt-BR" altLang="pt-BR"/>
              <a:t>: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Use os verdadeiros remédios </a:t>
            </a: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DB0FD629-8156-442A-BF0F-E64883CD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492375"/>
            <a:ext cx="71294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Você vai conhecer agora os oito remédios da natureza.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>
            <a:extLst>
              <a:ext uri="{FF2B5EF4-FFF2-40B4-BE49-F238E27FC236}">
                <a16:creationId xmlns:a16="http://schemas.microsoft.com/office/drawing/2014/main" id="{4DC9FE84-55C7-4F15-A20F-34D56E549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349500"/>
            <a:ext cx="6480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009EC02C-38A8-4F8F-9D98-5F4F98631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068513"/>
            <a:ext cx="756126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ko-KR">
                <a:ea typeface="굴림" panose="020B0600000101010101" pitchFamily="34" charset="-127"/>
              </a:rPr>
              <a:t>Remédio indispensável para a existência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ko-KR">
                <a:ea typeface="굴림" panose="020B0600000101010101" pitchFamily="34" charset="-127"/>
              </a:rPr>
              <a:t>humana. É dom gratuito de Deus a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ko-KR">
                <a:ea typeface="굴림" panose="020B0600000101010101" pitchFamily="34" charset="-127"/>
              </a:rPr>
              <a:t>homens e mulheres.</a:t>
            </a:r>
          </a:p>
        </p:txBody>
      </p:sp>
      <p:sp>
        <p:nvSpPr>
          <p:cNvPr id="14340" name="Text Box 7">
            <a:extLst>
              <a:ext uri="{FF2B5EF4-FFF2-40B4-BE49-F238E27FC236}">
                <a16:creationId xmlns:a16="http://schemas.microsoft.com/office/drawing/2014/main" id="{68227403-E61D-4A6D-A087-DEA68D08E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052513"/>
            <a:ext cx="287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1. Ar puro 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D126E08C-9A70-404A-B4C4-EB52711DB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052513"/>
            <a:ext cx="287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1. Ar puro </a:t>
            </a: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200091EE-7B5C-4493-84F1-53E1D374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773238"/>
            <a:ext cx="7777163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“O efeito do ar puro e fresco é fazer com que o sangue circule de maneira saudável através do organismo. Ele refresca o corpo e tende a comunicar-lhe força e saúde, ao mesmo tempo em que sua influência é claramente sentida sobre a mente, comunicando um certo grau de calma e serenidade. 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B76AC1B7-0A31-44AA-8EA0-B9E84163E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052513"/>
            <a:ext cx="287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1. Ar puro </a:t>
            </a:r>
          </a:p>
        </p:txBody>
      </p:sp>
      <p:sp>
        <p:nvSpPr>
          <p:cNvPr id="16387" name="Text Box 6">
            <a:extLst>
              <a:ext uri="{FF2B5EF4-FFF2-40B4-BE49-F238E27FC236}">
                <a16:creationId xmlns:a16="http://schemas.microsoft.com/office/drawing/2014/main" id="{2AD62113-16D4-4AB7-9796-DAE4D4F3F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16113"/>
            <a:ext cx="6840538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/>
              <a:t>Desperta o apetite torna mais perfeita a digestão dos alimentos e conduz a sono saudável e tranqüilo.” – Testemunhos Para a Igreja, vol. 1, pág. 702.</a:t>
            </a: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988E3574-7BC5-4CA2-ABBF-CF0F9E6C1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196975"/>
            <a:ext cx="3457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2. Luz Solar</a:t>
            </a:r>
            <a:r>
              <a:rPr lang="pt-BR" altLang="pt-BR"/>
              <a:t> </a:t>
            </a: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3D9DC605-979B-48FE-BFD2-165B907CA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756126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Nas construções é importante assegurar uma perfeita ventilação e abundância de sol. Casas, igrejas e escolas devem ter uma corrente de ar e uma quantidade de luz suficiente de maneira a ter uma ampla circulação de ar durante o dia e a noite. 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7F15B647-CA6B-465B-A370-59038CA39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196975"/>
            <a:ext cx="3457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2. Luz Solar</a:t>
            </a:r>
            <a:r>
              <a:rPr lang="pt-BR" altLang="pt-BR"/>
              <a:t> 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8645CED6-D409-4180-BFE4-23432D5CE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84053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Segundo o livro Ciência do Bom Viver, nenhum quarto é apropriado para servir de dormitório a menos que possa ser completamente aberto todos os dias ao ar e ao sol. (pág 274 e 275). </a:t>
            </a: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>
            <a:extLst>
              <a:ext uri="{FF2B5EF4-FFF2-40B4-BE49-F238E27FC236}">
                <a16:creationId xmlns:a16="http://schemas.microsoft.com/office/drawing/2014/main" id="{D5C96F1E-4476-4BA2-91D4-0B648B68C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292350"/>
            <a:ext cx="71294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Pesquisas comprovam a importância dos exercícios físicos para a saúde. O exercício é tão importante quanto o alimento. </a:t>
            </a:r>
          </a:p>
        </p:txBody>
      </p:sp>
      <p:sp>
        <p:nvSpPr>
          <p:cNvPr id="19459" name="Text Box 6">
            <a:extLst>
              <a:ext uri="{FF2B5EF4-FFF2-40B4-BE49-F238E27FC236}">
                <a16:creationId xmlns:a16="http://schemas.microsoft.com/office/drawing/2014/main" id="{D7C2D78B-6C0B-4D82-9C81-60E472188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41438"/>
            <a:ext cx="309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3 .Exercícios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>
            <a:extLst>
              <a:ext uri="{FF2B5EF4-FFF2-40B4-BE49-F238E27FC236}">
                <a16:creationId xmlns:a16="http://schemas.microsoft.com/office/drawing/2014/main" id="{965A3542-DD1D-4C35-B308-4332870F5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268413"/>
            <a:ext cx="720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A busca pela saúde deve ser diária assim como a busca por Deus.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FB1916F2-2749-425E-9B5A-6AADC24B0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41438"/>
            <a:ext cx="309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3 .Exercícios</a:t>
            </a:r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F5F3B933-D4AA-494F-8D98-36870022E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276475"/>
            <a:ext cx="770413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ko-KR">
                <a:ea typeface="굴림" panose="020B0600000101010101" pitchFamily="34" charset="-127"/>
              </a:rPr>
              <a:t>“O exercício aviva e equilibra a circulação do sangue, mas na ociosidade o sangue não circula livremente e não ocorrem as mudanças que nele se operam, que são tão necessárias à vida e à saúde.” </a:t>
            </a:r>
            <a:r>
              <a:rPr lang="pt-BR" altLang="ko-KR" sz="3000">
                <a:ea typeface="굴림" panose="020B0600000101010101" pitchFamily="34" charset="-127"/>
              </a:rPr>
              <a:t>(Ciência do Bom Viver, pág 238).</a:t>
            </a:r>
            <a:r>
              <a:rPr lang="pt-BR" altLang="ko-KR">
                <a:ea typeface="굴림" panose="020B0600000101010101" pitchFamily="34" charset="-127"/>
              </a:rPr>
              <a:t>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8396C590-5DA6-44AC-8B73-35EE0DF5C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133600"/>
            <a:ext cx="72009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Sempre que for começar uma atividade física procure antes um profissional da saúde. Além disso, comece pelo exercício que lhe dá mais prazer, aquele que se melhor se adapta à sua realidade financeira, social e geográfica. </a:t>
            </a: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F0FC32C8-A49F-4D06-B545-9CE6C2C06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41438"/>
            <a:ext cx="309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3 .Exercícios</a:t>
            </a:r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9072EFAA-3F98-450B-8B1E-788BC432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41438"/>
            <a:ext cx="4103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3 . Exercícios</a:t>
            </a:r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DCC0A28E-507F-4065-A01A-CA1619D5F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276475"/>
            <a:ext cx="38163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Andar é um dos exercícios mais completos e </a:t>
            </a:r>
          </a:p>
          <a:p>
            <a:pPr eaLnBrk="1" hangingPunct="1"/>
            <a:r>
              <a:rPr lang="pt-BR" altLang="pt-BR"/>
              <a:t>é de graça. </a:t>
            </a: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01B047E1-7732-4CF6-8A63-FC3A345A3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6408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ko-KR" b="1">
                <a:ea typeface="굴림" panose="020B0600000101010101" pitchFamily="34" charset="-127"/>
              </a:rPr>
              <a:t>4. Abstinência (temperança)</a:t>
            </a:r>
            <a:r>
              <a:rPr lang="pt-BR" altLang="ko-KR">
                <a:ea typeface="굴림" panose="020B0600000101010101" pitchFamily="34" charset="-127"/>
              </a:rPr>
              <a:t> </a:t>
            </a:r>
            <a:endParaRPr lang="pt-BR" altLang="pt-BR"/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C987903D-6F6F-4771-8381-9836AD975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133600"/>
            <a:ext cx="73453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Até o que é bom deve ser usado com moderação. Muitas doenças são causadas pela intemperança no comer. 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>
            <a:extLst>
              <a:ext uri="{FF2B5EF4-FFF2-40B4-BE49-F238E27FC236}">
                <a16:creationId xmlns:a16="http://schemas.microsoft.com/office/drawing/2014/main" id="{5FA2311A-CB3C-4317-B232-EC1FC44AE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6408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ko-KR" b="1">
                <a:ea typeface="굴림" panose="020B0600000101010101" pitchFamily="34" charset="-127"/>
              </a:rPr>
              <a:t>4. Abstinência (temperança)</a:t>
            </a:r>
            <a:r>
              <a:rPr lang="pt-BR" altLang="ko-KR">
                <a:ea typeface="굴림" panose="020B0600000101010101" pitchFamily="34" charset="-127"/>
              </a:rPr>
              <a:t> </a:t>
            </a:r>
            <a:endParaRPr lang="pt-BR" altLang="pt-BR"/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145C79D9-3448-4EC5-AC6C-4767DF7E8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492375"/>
            <a:ext cx="71294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O segredo é pensar menos nos alimentos temporais.</a:t>
            </a: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id="{3F13CF28-1CC5-4736-9BA0-10371C58F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46188"/>
            <a:ext cx="8172450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“Precisamos meditar constantemente sobre a Palavra, comê-la, digeri-la e, pela prática diária, introduzi-la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na corrente da vida. Aquele que diariamente se alimenta em Cristo, por seu exemplo ensinará outros a pensar menos no que comer, e sentir muito maior ansiedade pelo alimento que dão à mente.” </a:t>
            </a:r>
            <a:r>
              <a:rPr lang="pt-BR" altLang="pt-BR" sz="3000"/>
              <a:t>– Conselhos Sobre o Regime Alimentar, págs. 89 e 90.</a:t>
            </a: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2AAB026F-0D75-4510-8EC9-B66E7C4DD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25538"/>
            <a:ext cx="360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5. Repouso</a:t>
            </a:r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E1C59770-F330-4FAD-96C8-1927EFB4A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060575"/>
            <a:ext cx="76327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O excesso de trabalho e a falta de repouso causam uma série de doenças. Felizmente, nós cristãos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temos a bênção do descanso semanal: o sábado. Para um completo repouso, o ideal é dormir antes da meia-noite. </a:t>
            </a: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62274A25-6E55-43B0-A504-9BBCF6481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25538"/>
            <a:ext cx="360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5. Repouso</a:t>
            </a:r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A16E0F0D-F9E2-4479-AB09-F411E9210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95525"/>
            <a:ext cx="85328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É importante também evitar o uso alimentos antes de dormir. </a:t>
            </a:r>
          </a:p>
          <a:p>
            <a:pPr eaLnBrk="1" hangingPunct="1"/>
            <a:r>
              <a:rPr lang="pt-BR" altLang="pt-BR"/>
              <a:t>O processo digestivo durante o repouso </a:t>
            </a:r>
          </a:p>
          <a:p>
            <a:pPr eaLnBrk="1" hangingPunct="1"/>
            <a:r>
              <a:rPr lang="pt-BR" altLang="pt-BR"/>
              <a:t>não é adequado e interfere na qualidade do sono.</a:t>
            </a:r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8C39CB4-FC54-48F6-87E2-486073FEC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420938"/>
            <a:ext cx="75612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Uma nutrição equilibrada é considerada um verdadeiro combustível para o corpo. </a:t>
            </a:r>
          </a:p>
        </p:txBody>
      </p:sp>
      <p:sp>
        <p:nvSpPr>
          <p:cNvPr id="28675" name="Text Box 8">
            <a:extLst>
              <a:ext uri="{FF2B5EF4-FFF2-40B4-BE49-F238E27FC236}">
                <a16:creationId xmlns:a16="http://schemas.microsoft.com/office/drawing/2014/main" id="{783A14EE-9F33-4284-B799-7C161C221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03350"/>
            <a:ext cx="5327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6. Regime conveniente </a:t>
            </a:r>
          </a:p>
          <a:p>
            <a:pPr eaLnBrk="1" hangingPunct="1"/>
            <a:r>
              <a:rPr lang="pt-BR" altLang="pt-BR" sz="2000" b="1"/>
              <a:t>– Frutas, verduras, cereais e nozes</a:t>
            </a:r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592BD55B-CF68-443F-8679-0923E3D94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03350"/>
            <a:ext cx="5327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6. Regime conveniente </a:t>
            </a:r>
          </a:p>
          <a:p>
            <a:pPr eaLnBrk="1" hangingPunct="1"/>
            <a:r>
              <a:rPr lang="pt-BR" altLang="pt-BR" sz="2000" b="1"/>
              <a:t>– Frutas, verduras, cereais e nozes</a:t>
            </a:r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CA5CD68C-1FE0-46BA-9EB8-215BBD46C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565400"/>
            <a:ext cx="748823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Pesquisas mostram que apenas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uma pessoa a cada dez consome regularmente frutas e vegetais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suficientes para preencher as quantidades diárias de vitaminas recomendadas para o organismo. 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>
            <a:extLst>
              <a:ext uri="{FF2B5EF4-FFF2-40B4-BE49-F238E27FC236}">
                <a16:creationId xmlns:a16="http://schemas.microsoft.com/office/drawing/2014/main" id="{FF2FE72D-1F9F-432D-8F91-0CBFF00A3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268413"/>
            <a:ext cx="720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A busca pela saúde deve ser diária assim como a busca por Deus.</a:t>
            </a:r>
          </a:p>
        </p:txBody>
      </p:sp>
      <p:sp>
        <p:nvSpPr>
          <p:cNvPr id="3075" name="Text Box 9">
            <a:extLst>
              <a:ext uri="{FF2B5EF4-FFF2-40B4-BE49-F238E27FC236}">
                <a16:creationId xmlns:a16="http://schemas.microsoft.com/office/drawing/2014/main" id="{9B90918B-44A6-4668-BC3C-49F6ECEDA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65400"/>
            <a:ext cx="720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Santidade e vida saudável devem andar de mãos dadas.</a:t>
            </a:r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68F1DE0B-DB38-4516-9A77-8993AB852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03350"/>
            <a:ext cx="5327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6. Regime conveniente </a:t>
            </a:r>
          </a:p>
          <a:p>
            <a:pPr eaLnBrk="1" hangingPunct="1"/>
            <a:r>
              <a:rPr lang="pt-BR" altLang="pt-BR" sz="2000" b="1"/>
              <a:t>– Frutas, verduras, cereais e nozes</a:t>
            </a:r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76C5EB62-A667-40CA-A3DC-8EA9C5651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349500"/>
            <a:ext cx="71294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Uma dica importante é explorar uma maior variedade de alimentos no dia-a-dia, especialmente, entre frutas e vegetais, além de optar por cores </a:t>
            </a:r>
          </a:p>
          <a:p>
            <a:pPr eaLnBrk="1" hangingPunct="1"/>
            <a:r>
              <a:rPr lang="pt-BR" altLang="pt-BR"/>
              <a:t>variadas.</a:t>
            </a: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>
            <a:extLst>
              <a:ext uri="{FF2B5EF4-FFF2-40B4-BE49-F238E27FC236}">
                <a16:creationId xmlns:a16="http://schemas.microsoft.com/office/drawing/2014/main" id="{254AC423-25DA-4EA8-8C27-713561BC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708275"/>
            <a:ext cx="67691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“Portanto, quer comais, quer bebais ou façais outra coisa qualquer, fazei tudo para glória de </a:t>
            </a:r>
            <a:r>
              <a:rPr lang="pt-BR" altLang="pt-BR" sz="3000"/>
              <a:t>Deus” (I Cor. 10:31).</a:t>
            </a:r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F70EA696-61EC-4BCB-A2B1-FBAA59C44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03350"/>
            <a:ext cx="5327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6. Regime conveniente </a:t>
            </a:r>
          </a:p>
          <a:p>
            <a:pPr eaLnBrk="1" hangingPunct="1"/>
            <a:r>
              <a:rPr lang="pt-BR" altLang="pt-BR" sz="2000" b="1"/>
              <a:t>– Frutas, verduras, cereais e nozes</a:t>
            </a:r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>
            <a:extLst>
              <a:ext uri="{FF2B5EF4-FFF2-40B4-BE49-F238E27FC236}">
                <a16:creationId xmlns:a16="http://schemas.microsoft.com/office/drawing/2014/main" id="{3670C0B5-0DA5-4BD2-9760-62BEBABAE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420938"/>
            <a:ext cx="6769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A água pura é mais uma das benções de Deus para nós. </a:t>
            </a:r>
          </a:p>
        </p:txBody>
      </p:sp>
      <p:sp>
        <p:nvSpPr>
          <p:cNvPr id="32771" name="Text Box 6">
            <a:extLst>
              <a:ext uri="{FF2B5EF4-FFF2-40B4-BE49-F238E27FC236}">
                <a16:creationId xmlns:a16="http://schemas.microsoft.com/office/drawing/2014/main" id="{9CD62F34-E089-4E55-9B84-5E118C37F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196975"/>
            <a:ext cx="3744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7. Uso de água</a:t>
            </a:r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>
            <a:extLst>
              <a:ext uri="{FF2B5EF4-FFF2-40B4-BE49-F238E27FC236}">
                <a16:creationId xmlns:a16="http://schemas.microsoft.com/office/drawing/2014/main" id="{7ED38433-4FF2-4B72-A2ED-711A5C02C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565400"/>
            <a:ext cx="6337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São muitos os benefícios da água:</a:t>
            </a:r>
          </a:p>
        </p:txBody>
      </p:sp>
      <p:sp>
        <p:nvSpPr>
          <p:cNvPr id="33795" name="Text Box 6">
            <a:extLst>
              <a:ext uri="{FF2B5EF4-FFF2-40B4-BE49-F238E27FC236}">
                <a16:creationId xmlns:a16="http://schemas.microsoft.com/office/drawing/2014/main" id="{FF72357D-71B6-4FF2-900A-CCD3B1222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196975"/>
            <a:ext cx="3744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7. Uso de água</a:t>
            </a:r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>
            <a:extLst>
              <a:ext uri="{FF2B5EF4-FFF2-40B4-BE49-F238E27FC236}">
                <a16:creationId xmlns:a16="http://schemas.microsoft.com/office/drawing/2014/main" id="{7F78B7DC-D22E-4419-80C6-7148B81F9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196975"/>
            <a:ext cx="3744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7. Uso de água</a:t>
            </a:r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805197FF-69AD-416B-AEAF-5221F885F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051050"/>
            <a:ext cx="7885112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Regula a circulação do sangue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Acalma os nervos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Respiração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Digestão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Saliva e lágrimas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Controle de temperatura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Flexibilidade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Outras necessidades do organismo.</a:t>
            </a:r>
          </a:p>
        </p:txBody>
      </p:sp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>
            <a:extLst>
              <a:ext uri="{FF2B5EF4-FFF2-40B4-BE49-F238E27FC236}">
                <a16:creationId xmlns:a16="http://schemas.microsoft.com/office/drawing/2014/main" id="{B3E33384-8D72-4AE4-BFE7-68C80C71E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70013"/>
            <a:ext cx="7777162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Lembre-se:</a:t>
            </a:r>
            <a:r>
              <a:rPr lang="pt-BR" altLang="pt-BR"/>
              <a:t> A sede já é um sinal de que a nossa hidratação está baixa. Por isso, use esse remédio em abundância. </a:t>
            </a:r>
          </a:p>
        </p:txBody>
      </p:sp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62D45BFE-3E3F-4E10-ACBA-ECE4D607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082925"/>
            <a:ext cx="792162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Caso queira permanecer vivo – tome 5 copos ao dia;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Para se sentir bem – use 8 copos;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E para se rejuvenescer diariamente – tome 10 copos.</a:t>
            </a:r>
          </a:p>
        </p:txBody>
      </p:sp>
      <p:sp>
        <p:nvSpPr>
          <p:cNvPr id="36867" name="Text Box 5">
            <a:extLst>
              <a:ext uri="{FF2B5EF4-FFF2-40B4-BE49-F238E27FC236}">
                <a16:creationId xmlns:a16="http://schemas.microsoft.com/office/drawing/2014/main" id="{60E98CCD-A681-4891-A9E7-DA73BD5FD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70013"/>
            <a:ext cx="7777162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Lembre-se:</a:t>
            </a:r>
            <a:r>
              <a:rPr lang="pt-BR" altLang="pt-BR"/>
              <a:t> A sede já é um sinal de que a nossa hidratação está baixa. Por isso, use esse remédio em abundância. </a:t>
            </a:r>
          </a:p>
        </p:txBody>
      </p:sp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id="{4AD9835D-3B68-4C50-8571-B004268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12875"/>
            <a:ext cx="8243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8. Confiança no poder divino</a:t>
            </a:r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5A7F4CD1-A55D-4588-9F50-F40A380CB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2205038"/>
            <a:ext cx="7273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É o principal remédio. </a:t>
            </a:r>
          </a:p>
          <a:p>
            <a:pPr eaLnBrk="1" hangingPunct="1"/>
            <a:r>
              <a:rPr lang="pt-BR" altLang="pt-BR"/>
              <a:t>O poder curativo vem do Senhor.</a:t>
            </a:r>
          </a:p>
        </p:txBody>
      </p:sp>
    </p:spTree>
  </p:cSld>
  <p:clrMapOvr>
    <a:masterClrMapping/>
  </p:clrMapOvr>
  <p:transition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>
            <a:extLst>
              <a:ext uri="{FF2B5EF4-FFF2-40B4-BE49-F238E27FC236}">
                <a16:creationId xmlns:a16="http://schemas.microsoft.com/office/drawing/2014/main" id="{6F30D7CF-C69C-461F-A370-DDEADCBC5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12875"/>
            <a:ext cx="8243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8. Confiança no poder divino</a:t>
            </a:r>
          </a:p>
        </p:txBody>
      </p:sp>
      <p:sp>
        <p:nvSpPr>
          <p:cNvPr id="38915" name="Text Box 5">
            <a:extLst>
              <a:ext uri="{FF2B5EF4-FFF2-40B4-BE49-F238E27FC236}">
                <a16:creationId xmlns:a16="http://schemas.microsoft.com/office/drawing/2014/main" id="{138E1E49-4232-444A-AA8B-80EF1F6B5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2205038"/>
            <a:ext cx="7273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É o principal remédio. </a:t>
            </a:r>
          </a:p>
          <a:p>
            <a:pPr eaLnBrk="1" hangingPunct="1"/>
            <a:r>
              <a:rPr lang="pt-BR" altLang="pt-BR"/>
              <a:t>O poder curativo vem do Senhor.</a:t>
            </a:r>
          </a:p>
        </p:txBody>
      </p:sp>
      <p:sp>
        <p:nvSpPr>
          <p:cNvPr id="38916" name="Text Box 6">
            <a:extLst>
              <a:ext uri="{FF2B5EF4-FFF2-40B4-BE49-F238E27FC236}">
                <a16:creationId xmlns:a16="http://schemas.microsoft.com/office/drawing/2014/main" id="{57E6F5FD-4F5A-4F07-9840-DE1D383CE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573463"/>
            <a:ext cx="74882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“Cura-me, Senhor, e serei curado, salva-me, e serei salvo; porque Tu és o meu louvor” </a:t>
            </a:r>
            <a:r>
              <a:rPr lang="pt-BR" altLang="pt-BR" sz="3000"/>
              <a:t>(Jer.17:14).</a:t>
            </a:r>
          </a:p>
        </p:txBody>
      </p:sp>
    </p:spTree>
  </p:cSld>
  <p:clrMapOvr>
    <a:masterClrMapping/>
  </p:clrMapOvr>
  <p:transition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>
            <a:extLst>
              <a:ext uri="{FF2B5EF4-FFF2-40B4-BE49-F238E27FC236}">
                <a16:creationId xmlns:a16="http://schemas.microsoft.com/office/drawing/2014/main" id="{74831182-78B1-42BC-8455-28A410378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420938"/>
            <a:ext cx="72739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Para ter mais saúde é preciso ter amor, esperança e alegria no Senhor. É preciso ter fé necessária em Deus para que tenhamos saúde.</a:t>
            </a:r>
          </a:p>
        </p:txBody>
      </p:sp>
      <p:sp>
        <p:nvSpPr>
          <p:cNvPr id="39939" name="Text Box 5">
            <a:extLst>
              <a:ext uri="{FF2B5EF4-FFF2-40B4-BE49-F238E27FC236}">
                <a16:creationId xmlns:a16="http://schemas.microsoft.com/office/drawing/2014/main" id="{AE281ED9-A810-4B71-A448-7573B4797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12875"/>
            <a:ext cx="8243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8. Confiança no poder divino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2E6EECD7-786B-4C64-8692-85BA287A0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268413"/>
            <a:ext cx="720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A busca pela saúde deve ser diária assim como a busca por Deus.</a:t>
            </a: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46F75910-F32F-4259-BB06-8B9E8DA5A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65400"/>
            <a:ext cx="720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Santidade e vida saudável devem andar de mãos dadas.</a:t>
            </a:r>
          </a:p>
        </p:txBody>
      </p:sp>
      <p:sp>
        <p:nvSpPr>
          <p:cNvPr id="4100" name="Text Box 12">
            <a:extLst>
              <a:ext uri="{FF2B5EF4-FFF2-40B4-BE49-F238E27FC236}">
                <a16:creationId xmlns:a16="http://schemas.microsoft.com/office/drawing/2014/main" id="{67EC995A-314F-4943-AC9B-D0E5AB570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894138"/>
            <a:ext cx="720090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Um cristão consagrado vive diariamente os princípios de saúde instituídos pelo Criador.</a:t>
            </a:r>
          </a:p>
        </p:txBody>
      </p:sp>
    </p:spTree>
  </p:cSld>
  <p:clrMapOvr>
    <a:masterClrMapping/>
  </p:clrMapOvr>
  <p:transition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1921B9D6-3920-464F-A053-DB1DA6B14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81075"/>
            <a:ext cx="777557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Conclusão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Quando usamos cuidadosamente os verdadeiros remédios da natureza raramente teremos necessidade de usar os medicamentos tradicionais. 90% de todas as doenças se originam na mente e o que afeta corpo afeta a mente. A religião de Cristo é um de seus mais eficazes remédios. É um poderoso calmante.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52D19C60-E740-429B-8C6B-12B8CF933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268413"/>
            <a:ext cx="7200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Segundo os princípios divinos precisamos seguir dois passos para ter saúde em abundância.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>
            <a:extLst>
              <a:ext uri="{FF2B5EF4-FFF2-40B4-BE49-F238E27FC236}">
                <a16:creationId xmlns:a16="http://schemas.microsoft.com/office/drawing/2014/main" id="{5C12AE78-32C2-4D2F-A457-328428385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1357313"/>
            <a:ext cx="67246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Primeiro passo:</a:t>
            </a:r>
            <a:r>
              <a:rPr lang="pt-BR" altLang="pt-BR"/>
              <a:t> Comece o dia na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presença de Deus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65F05C49-1627-48F7-8CDD-4A1268AB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1357313"/>
            <a:ext cx="67246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Primeiro passo:</a:t>
            </a:r>
            <a:r>
              <a:rPr lang="pt-BR" altLang="pt-BR"/>
              <a:t> Comece o dia na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presença de Deus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6365B525-F5E1-4CA2-BDDF-C1DD82697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481263"/>
            <a:ext cx="80311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3500"/>
              <a:t>A palavra de Deus nas primeiras horas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500"/>
              <a:t>do dia produz saúde. Quanto mais cheio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500"/>
              <a:t>estivermos da Palavra Viva mais saúde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500"/>
              <a:t>teremos e maior propensão para prevenir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500"/>
              <a:t>e restaurar enfermidades.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022B5586-A928-4482-85DF-2E5A2B52F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1357313"/>
            <a:ext cx="67246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Primeiro passo:</a:t>
            </a:r>
            <a:r>
              <a:rPr lang="pt-BR" altLang="pt-BR"/>
              <a:t> Comece o dia na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presença de Deus</a:t>
            </a: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F7A8D5D5-31C0-4228-B7BE-9CEBB3620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870200"/>
            <a:ext cx="64547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O livro Ciência do Bom Viver diz:</a:t>
            </a:r>
            <a:r>
              <a:rPr lang="pt-BR" altLang="pt-BR" sz="1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0FFBD722-CCCF-4213-9448-E8C49F638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209675"/>
            <a:ext cx="78486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ko-KR" b="1">
                <a:ea typeface="굴림" panose="020B0600000101010101" pitchFamily="34" charset="-127"/>
              </a:rPr>
              <a:t>O amor difundido por Cristo por todo o ser é um poder vitalizante. Todo órgão vital; o cérebro, o coração, os nervos; esse amor toca, transmitindo cura. Por ele são despertadas para a atividade as mais altas energias do ser. Liberta a alma da culpa e da dor, da ansiedade e do cuidado que consomem as forças vitais. </a:t>
            </a:r>
            <a:endParaRPr lang="pt-BR" altLang="pt-BR" b="1"/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1317</Words>
  <Application>Microsoft Office PowerPoint</Application>
  <PresentationFormat>Apresentação na tela (4:3)</PresentationFormat>
  <Paragraphs>112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6" baseType="lpstr">
      <vt:lpstr>Humanst521 BT</vt:lpstr>
      <vt:lpstr>Arial</vt:lpstr>
      <vt:lpstr>Calibri</vt:lpstr>
      <vt:lpstr>굴림</vt:lpstr>
      <vt:lpstr>Wingdings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 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CARVALHO;A7 Station 1</dc:creator>
  <cp:keywords>www.4tons.com</cp:keywords>
  <dc:description>COMERCIO PROIBIDO. USO PESSOAL</dc:description>
  <cp:lastModifiedBy>Pr. Marcelo Carvalho</cp:lastModifiedBy>
  <cp:revision>12</cp:revision>
  <dcterms:created xsi:type="dcterms:W3CDTF">2007-09-11T15:31:49Z</dcterms:created>
  <dcterms:modified xsi:type="dcterms:W3CDTF">2019-10-21T12:04:11Z</dcterms:modified>
</cp:coreProperties>
</file>