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DBA72-6845-45D4-9B8E-F0147C4B4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0195E-6418-4410-B76F-306AF245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CD621-9A8E-45E2-9940-43CB9DB54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8B5A0-FF89-4F27-AF12-AA3CE1C46A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595188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5F115D-64EC-47B3-8992-A74F9901C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BB60D-CC03-473F-8E7A-0D32ED555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0AB04-C917-4C98-97DD-5AACF245F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B2D74-FA14-4CAA-84A1-BD3AA705D1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148023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BF40AE-1647-436C-8200-1CB775709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6760A-2FDB-4249-8B64-2DC0A0604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A667B-3D97-49ED-9E77-932B4336D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922D6-896A-425E-92F3-1BE310E137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081023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8E1B45-C34A-4C62-AAF8-855FD3B8F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7C755-5431-4817-BD3C-0A567E852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5C9EDD-E3DE-4C81-B0B1-5228C9E00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05EBF-84D1-4535-AB72-105BEA2BC6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191576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A28F8-C149-426E-8B6B-B8BDB84FE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4BBA5-33DC-4D9D-A9BB-14C6F1BBF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5DB9E-0A45-4164-B84B-526DF8DA5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56997-AEE5-4B29-874D-0069F4A580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5394614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7F16A-924B-442E-BE1C-ACE5568B6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EA5E3-6EB4-4ED6-BC74-B37997361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BC875-4ED0-4917-BA0C-3B6D23A47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43957-326D-4E6D-BDA8-A1C59752ED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27757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B18D6B-CE17-4545-9A2D-331E20C89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7C0E54-7E0E-4466-8844-655201040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EF391C-26F4-4A01-AFC4-C3027DF2D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9259D-4442-486C-B09B-08270A99E9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968264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43DDA4-9AC1-4DA7-BB49-CA3E0DF8A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50EEA-7ED4-4C40-98F2-EAAC51831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FBEA02-678B-466B-B11F-E699F998C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C9104-ACFD-4A9C-A72B-C4F4179DC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53878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84BB07-05C5-4F2E-BFCC-BF59E2FD6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DC8D83-D656-4C9E-A0F1-9D1E0CACA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4446DD-6F6F-4520-B45B-FF5D27360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BA588-6B4D-40BE-A6DB-E38CDB208E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368273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47C9E-46DA-427E-BE33-E03D53769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BE69F-B44D-4DFC-9D20-F23D77B12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E22A5B-776F-4DF7-ADA0-A75DFE5E0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0FAD-9808-4F23-9AEB-3B377E2129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2129341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23C1D-91C6-4CF9-ABBE-18F1F2DCD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0B7B3-F958-4549-B48C-7623B1727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A8717-B1FE-4BDC-8731-2F4CC7DC8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CD5D6-0B41-43EF-B527-1E0536B621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7225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811473-AE02-4492-A96D-7FDDD0E04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4777C1-D883-4E7F-BD37-4A7BDACCD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91E7F0-E82E-4081-90C5-F01BCAF3A8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AE7332-2994-4127-BDD5-C03940414B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E616A7-1A1E-40B5-97DB-F33CD95183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BE2E030-824D-4BD3-9771-45CCA9D5A99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12D4E020-1A24-497C-B481-EDEC2E9E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57563"/>
            <a:ext cx="676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Hábitos de saúde ambiental.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22DF1198-AB17-42E7-A42D-D611701C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09863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Hábitos de higiene e limpeza.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A12F932A-96EA-476A-9473-054A586A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Para a escritora, um estilo de vida completo abrange: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A2077D5C-AFE3-43D9-A831-E43E131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57563"/>
            <a:ext cx="676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Hábitos de saúde ambiental.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F8B2B2D2-A47C-4676-AAE3-2D35129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09863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Hábitos de higiene e limpeza.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8A8E14A3-BCA2-476B-A637-CDDE6C01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Para a escritora, um estilo de vida completo abrange:</a:t>
            </a: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D4E45FFA-97AF-491A-A443-549BFBDE1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005263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Estilo de tratamento e cura da enfermidade.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95CFCFB-2631-4C07-83C0-A625016D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1138"/>
            <a:ext cx="741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Hábitos de saúde pessoal como, por exemplo, alimentação, atividade física, recreação, postura, respiração, uso da água, temperança, descanso,estratégias para enfrentar o estresse e confiança no poder divino.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9BBA81D2-6B69-4C0E-A56A-114D4A9A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BA710467-4E73-4BFF-9BBD-14EF2F54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97163"/>
            <a:ext cx="741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Para obter uma melhor saúde física e mental, Ellen White destaca a importância de alguns hábitos. 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3B9BF2A1-AB84-4D2E-B460-E3BB47A6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AEC22501-44EA-42BF-8CBC-3D989F05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2625725"/>
            <a:ext cx="74898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Um regime alimentar natural, nutritivo e variado (cereais, frutas, legumes e oleaginosas). 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93273C4-1D74-4B97-A342-CA2F893DA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A8D13C04-0E72-4B50-BC9F-02429803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81300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Preparação e apresentação simples, mas atrativa e rica dos alimentos. 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E7F89858-F682-4256-90D6-361FF66B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FAF1DEF0-D8EF-40B5-A206-F18BB76F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81300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Preparação e apresentação simples, mas atrativa e rica dos alimentos. 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C8C3E338-FC10-4A74-95EE-5B805627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8852022D-6A11-4A42-8226-46892252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470400"/>
            <a:ext cx="698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Consumo diário de frutas e verduras.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455D46FA-9A47-4B2A-BC14-A748EB3AB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68600"/>
            <a:ext cx="71294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Vida ativa, traduzida em exercício físico, mas com equilíbrio nas atividades.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4C143025-545F-4F88-BB1B-7A04E347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5AF12DF3-617E-45B3-B823-436BAF7C5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Principais hábitos na área da saúde preventiva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C246065A-C03B-4032-A560-F97C36DB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81300"/>
            <a:ext cx="71294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Equilíbrio da saúde mental (pensamentos, sentimentos e emoções e o impacto no organismo </a:t>
            </a:r>
          </a:p>
          <a:p>
            <a:pPr eaLnBrk="1" hangingPunct="1"/>
            <a:r>
              <a:rPr lang="pt-BR" altLang="pt-BR"/>
              <a:t>físico).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5DFC46F8-ADAA-4C11-9C17-55D28FA4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733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051" name="Text Box 5">
            <a:extLst>
              <a:ext uri="{FF2B5EF4-FFF2-40B4-BE49-F238E27FC236}">
                <a16:creationId xmlns:a16="http://schemas.microsoft.com/office/drawing/2014/main" id="{A23CB3A4-E675-4DDC-A78F-84BB56DF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272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O que precisamos fazer para conservar nossa saúde? Ellen G. White nos deixou uma mensagem: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624412A9-7298-41B7-A460-CDB94E53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Saúde curativa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04D5A930-AB57-4848-B3AD-DC309B5C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Saúde curativa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F5C70A77-8B90-4C57-8617-2701602B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5038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Segundo Ellen White: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C1B6F4C1-0128-45DD-8E77-EE1615DB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Saúde curativa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91ACE541-4ED1-4723-ACBB-65AC9A01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068638"/>
            <a:ext cx="66976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Saúde é a recompensa da obediência às leis naturais e espirituais de Deus.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F49D7383-1341-43B3-A850-22F54C93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5038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Segundo Ellen White: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047A7A92-E928-4453-8282-BA697CDE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Saúde curativa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E226D874-0635-4D48-82CE-EFA62DB9B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21310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Enfermidade é o resultado da desobediência das leis.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C8420AA5-5B67-4EF9-980C-5BDE9FAB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5038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Segundo Ellen White: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086BCD1D-DE41-497B-8150-4D540FA9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73238"/>
            <a:ext cx="6985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Então, o que fazer quando a pessoa desobedeceu as leis e está enferma?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23A921A9-2B0E-4682-9719-7787723F8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19250"/>
            <a:ext cx="68405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É preciso assumir um cuidado ativo, mediante o uso de bastante água, exposição à luz do sol,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respiração correta, prática de exercício físico, descanso, abstinência, regime alimentar adequado e confiança no poder divino.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4F5B9904-EB47-4328-9B4C-8570FFEE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341438"/>
            <a:ext cx="429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O valor da medicina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045C32E9-1C60-4EE9-9279-BABBA6C4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82825"/>
            <a:ext cx="67691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Para Ellen White, Cristo é o chefe da profissão médica. O médico apenas colabora com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Cristo; sustentador de todos os sistemas imunológicos e reparadores do nosso corpo. 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1186944D-250C-4593-BA0F-8582B01B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341438"/>
            <a:ext cx="429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O valor da medicina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646158A7-9582-4AC4-A9AD-89AD1103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41438"/>
            <a:ext cx="543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Como ter vida abundante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7C3F0B51-EAC9-4BB3-BC07-49AD0702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120900"/>
            <a:ext cx="70580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 estilo de vida de uma pessoa atinge diretamente o vigor físico e mental. Ellen White diz: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E9DD0F57-F5D2-414C-8491-7F711BDC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41438"/>
            <a:ext cx="543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Como ter vida abundante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:a16="http://schemas.microsoft.com/office/drawing/2014/main" id="{C0316373-CF39-47FC-8933-C95C91E7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77057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“Deixai de transgredir as leis de vosso ser; deixai de condescender com o apetite depravado; ingeri alimentos simples; vesti-vos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de maneira saudável, o que requererá modéstia e simplicidade; trabalhai de forma adequada; e não adoecereis”.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(Conselhos sobre saúde, pág 37)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BFA40872-3041-4D59-8F1C-2DD81932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41438"/>
            <a:ext cx="543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Como ter vida abundante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C04D6BC1-5439-41FC-8FBA-C35DFCA57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76475"/>
            <a:ext cx="73453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“Tanto o vigor mental como o espiritual dependem em grande parte da força e atividade física.” </a:t>
            </a:r>
          </a:p>
          <a:p>
            <a:pPr eaLnBrk="1" hangingPunct="1"/>
            <a:r>
              <a:rPr lang="pt-BR" altLang="pt-BR" sz="3000"/>
              <a:t>– Educacão, pág. 195.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622283E0-EA25-414F-97F8-BF4E39B59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41438"/>
            <a:ext cx="543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Como ter vida abundante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50A08334-8710-45CE-A44F-C9FD90CC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47888"/>
            <a:ext cx="70564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Para ter vida em abundância, o ser como um todo; bio-psico-espiritual indivisível; precisa refletir </a:t>
            </a:r>
          </a:p>
          <a:p>
            <a:pPr eaLnBrk="1" hangingPunct="1"/>
            <a:r>
              <a:rPr lang="pt-BR" altLang="pt-BR"/>
              <a:t>a postura das Sagradas Escrituras.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7C146E8E-C2D1-42AA-B51F-EC611889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77771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suas mensagens, Ellen G. White também definiu alguns elementos ligado á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4E6FCEF5-DC11-4D23-BD57-8032AA03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7771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suas mensagens, Ellen G. White também definiu alguns elementos ligado á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550736B4-FFFB-49B5-9AA0-26D66457E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O que é estilo de Vida?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A0DAF53C-EAB3-49D8-8F44-8DC8314CD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36838"/>
            <a:ext cx="74882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É a soma dos hábitos diários de uma pessoa que podem resultar em saúde, enfermidades ou na cura. 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97E8B401-F6AB-4EBA-9C3D-EAE10D682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O que é estilo de Vida?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0F8991B4-C6D1-4109-A31B-F273A62E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Para a escritora, um estilo de vida completo abrange: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8A18671E-3AB6-4FA0-A977-35565502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09863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Hábitos de higiene e limpeza.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95B795B1-4691-4B72-9BDF-C28D59EB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Para a escritora, um estilo de vida completo abrange: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640</Words>
  <Application>Microsoft Office PowerPoint</Application>
  <PresentationFormat>Apresentação na tela (4:3)</PresentationFormat>
  <Paragraphs>60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6</cp:revision>
  <dcterms:created xsi:type="dcterms:W3CDTF">2007-09-19T06:40:08Z</dcterms:created>
  <dcterms:modified xsi:type="dcterms:W3CDTF">2019-10-21T12:18:20Z</dcterms:modified>
</cp:coreProperties>
</file>