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30F6B-3737-4AC2-8250-51183F581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4D136-5829-4473-BC2F-43D9FF18A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CA85C-CE32-490E-951F-805CB5371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E3B3B-22D9-46E0-80BF-567F139DC9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6661611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0FF994-6A11-48E3-A021-58E0D5D24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B34A6-15D5-4E4B-A542-C23DBD8C1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C33887-44AB-44DA-AFFF-34183F252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BA4F0-E784-4455-9597-3A9DFB1E68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96315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A0A1B-964F-4B5D-A927-04A086D21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ABC2A-014C-4CE9-97E6-198B02449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803A55-B1C6-4293-B23A-061E1CD69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FB0E0-14EB-4FE4-A040-95ACBF898D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0203435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31E8C7-6FD0-45A2-9958-45A77F9AF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FB597F-6C59-40D4-9B66-54CCB009F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FE463-7D13-491A-9505-75AB1C133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A3CA1-6F04-44B4-8B48-587DF38189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186896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8C1B46-37B2-4AAB-B57E-0F501806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F72BB-F37C-404C-8DC4-530FFE234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44F699-8A55-4999-83E1-788DC67B8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70444-E293-40D6-A470-AF035A9B46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4216035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F6D1D-391D-4288-859A-C58887032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3E8C1-BD01-4EF7-8434-2ACBDBBCE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A22B8-4ED1-429C-B2B5-F96210A9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1EB53-A1D7-4920-BB32-FC464A7708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129220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DEC992-CD4B-4B7E-9B59-3887F1BC1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EC47E9-0069-4FD8-8217-32EF7B1A5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CB2592-15F3-4361-A3B1-F62F35707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3714C-727C-459A-B269-3B03AF5569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563777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CA5B5A-D686-4C04-BADD-FDC12EFE7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37756E-1EED-4962-9A5C-0AC03BCDA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31C00C-51CB-40F5-B682-4662A6C25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9D4DA-5234-4DD6-9688-142415FFA6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4463897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E8FF78-525B-4D76-875A-1C42376C4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04E0C8-F698-45CE-8CF6-6FDF851CEE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37833B-C2A0-4186-BE02-7F229B399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6E3B9-0FBC-4B1A-885C-F8ED4A5404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6075757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89D566-9725-4055-8A2F-A7FC0FEBF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B6F47-260B-495E-B561-FDAD24D2F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A4BD3F-B0E3-4943-B389-588E6A545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1A076-1996-4BA6-B8FF-839B032CEC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068289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10568-B690-4CCF-8D54-CAFE1AAD6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8B531-9C36-4C4F-9015-717514851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97194-B3E0-4330-BE19-AF0BA47EC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5D824-4460-4E64-9DBE-D3CA8F74AD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0572925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90BE09-0099-436F-AB81-8EE31E3DC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FF5405-057E-41EE-A7B6-08910ECDE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13C8C2-8E5F-4FC6-81CB-BB54F62696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39E1BE-3449-452E-8097-B5FC0EEE38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9087A3-327D-40BB-9FFD-341A6AA00A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20B47F2-7BCB-4A09-92EE-8AE1BC08E9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FB8A1764-0B6F-42F9-9FEF-09357D90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73238"/>
            <a:ext cx="64801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forma equivocada de transmitir a mensagem de saúde tem impedido pessoas de conhecer a </a:t>
            </a:r>
          </a:p>
          <a:p>
            <a:pPr eaLnBrk="1" hangingPunct="1"/>
            <a:r>
              <a:rPr lang="pt-BR" altLang="pt-BR"/>
              <a:t>verdadeira dimensão desses ensinamentos. 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5EA65D94-82FE-4784-9D7A-ED128689E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644650"/>
            <a:ext cx="70580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Quando se compreende e se vive genuinamente a mensagem de saúde surge o desejo de propagá-la e compartilhá-la.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A0BB1C2-BADB-45DF-B3D8-96BFE04E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628775"/>
            <a:ext cx="712946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“De todos os povos da Terra deviam ser os reformadores os mais abnegados, os mais bondosos, os mais corteses.” – </a:t>
            </a:r>
            <a:r>
              <a:rPr lang="pt-BR" altLang="pt-BR" sz="3000"/>
              <a:t>A Ciência do Bom </a:t>
            </a:r>
          </a:p>
          <a:p>
            <a:pPr eaLnBrk="1" hangingPunct="1"/>
            <a:r>
              <a:rPr lang="pt-BR" altLang="pt-BR" sz="3000"/>
              <a:t>Viver, pág. 157.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03B528F4-964D-4A18-B80F-56C2F0D7B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700213"/>
            <a:ext cx="7127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Não basta conhecer a verdade, temos que possuir tato e método adequados para divulgá-la.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8CC442A1-B15E-449B-8179-D847A7DE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2009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Metodologia apropriada para a prática e difusão da mensagem de saúde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DFD24774-8711-4625-9A74-D28871AE6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68638"/>
            <a:ext cx="71294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O apresentador da mensagem de saúde deve ter cortesia, abnegação e bondade.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B5FDD9FB-8675-4EE1-AA5F-849CC3ABE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2009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 b="1"/>
              <a:t>Metodologia apropriada para a prática e difusão da mensagem de saúde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2A6806A4-1B97-43ED-9042-BB1583CA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781300"/>
            <a:ext cx="73453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Educar de maneira agradável e inteligente: </a:t>
            </a:r>
          </a:p>
          <a:p>
            <a:pPr eaLnBrk="1" hangingPunct="1"/>
            <a:r>
              <a:rPr lang="pt-BR" altLang="pt-BR"/>
              <a:t>o melhor e mais efetivo método para promover mudanças em saúde.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57F05D40-3FE1-4F32-83FF-ABAEED2A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76327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Apresentar os grandes princípios bíblicos em lugar de enfatizar um hábito ou um alimento em </a:t>
            </a:r>
          </a:p>
          <a:p>
            <a:pPr eaLnBrk="1" hangingPunct="1"/>
            <a:r>
              <a:rPr lang="pt-BR" altLang="pt-BR"/>
              <a:t>particular. É necessário falar primeiro da qualidade de vida que se obtém através da vivência dessa </a:t>
            </a:r>
          </a:p>
          <a:p>
            <a:pPr eaLnBrk="1" hangingPunct="1"/>
            <a:r>
              <a:rPr lang="pt-BR" altLang="pt-BR"/>
              <a:t>mensagem.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770032DD-F788-48A1-AB51-FCE384CF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69119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Deixar que o Espírito Santo ajude as pessoas a fazerem mudanças progressivas no tempo apropriado.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023BF0BB-8074-4EC8-AC19-A0062A6BD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81075"/>
            <a:ext cx="3024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Conclusão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C9659D06-C851-4256-B551-C85CAF67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72723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O propósito da mensagem de saúde é promover uma qualidade de vida melhor e um condicionamento físico, </a:t>
            </a:r>
          </a:p>
          <a:p>
            <a:pPr eaLnBrk="1" hangingPunct="1"/>
            <a:r>
              <a:rPr lang="pt-BR" altLang="pt-BR"/>
              <a:t>mental e espiritual que nos capacite a ter melhor comunhão com Deus. 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0091DF2C-B490-4C85-A4FC-737C29212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981075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Conclusão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68DEB4A2-E4FB-4D7A-ABB9-8229F7F9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70063"/>
            <a:ext cx="748823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Para divulgar a mensagem de saúde corretamente precisamos utilizar uma metodologia adequada. O melhor método é aquele pautado na educação, no </a:t>
            </a:r>
          </a:p>
          <a:p>
            <a:pPr eaLnBrk="1" hangingPunct="1"/>
            <a:r>
              <a:rPr lang="pt-BR" altLang="pt-BR"/>
              <a:t>tato, na cortesia e na beneficência. 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932D00EC-9DDF-47C9-B438-11E87A38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273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A mensagem de saúde de Ellen White deve ser positiva e atrativa, por isso, todo o cuidado é necessário na divulgação da mensagem. 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81B3E0BE-382B-4F86-8709-BC6BF567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93850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Forma equivocada de apresentar a mensagem de saúde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AE0A1FCE-89D2-4907-A312-D833F0CC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93850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Forma equivocada de apresentar a mensagem de saúde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4AE246C1-F366-4D5D-B64D-04DC7806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73437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Fanatismo e críticas destrutivas são condutas inadequadas na propagação da mensagem. Essas atitudes só aumentam a resistência no processo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educativo de mudança. 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24B9507F-FF42-4EE2-A95D-109D698C5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913063"/>
            <a:ext cx="741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Sentimento de superioridade também não ajuda. Viver a mensagem de saúde não é prova de discipulado.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68590DF4-344E-4B5F-B693-50F3355D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93850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Forma equivocada de apresentar a mensagem de saúde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31E22FF3-C9F0-43F4-92F2-AA1A51D76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03425"/>
            <a:ext cx="75612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Outro erro comum é generalizar as exceções e enfatizar algumas práticas da mensagem de saúde de Ellen White. 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E07F0AF6-A74B-4791-BCED-67BD50092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96975"/>
            <a:ext cx="210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Exemplos: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6C86ECDC-3550-41DA-99A9-113A7387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981075"/>
            <a:ext cx="210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Exemplos: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F0554676-3996-4864-9E62-50E1B91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73238"/>
            <a:ext cx="78501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Misturar frutas e verduras em uma mesma refeição: Quando se pesquisa o assunto, encontramos recomendações da escritora apenas </a:t>
            </a:r>
          </a:p>
          <a:p>
            <a:pPr eaLnBrk="1" hangingPunct="1"/>
            <a:r>
              <a:rPr lang="pt-BR" altLang="pt-BR"/>
              <a:t>para pessoas com digestão débil e não para pessoas em condições normais.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D20BA9CD-8EE0-4BBC-BCC4-15CC050E3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96975"/>
            <a:ext cx="210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Exemplos: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20C7211B-BD2A-42ED-904B-18376FAC6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33600"/>
            <a:ext cx="7200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Consumo de leite, ovos e açúcar. Ellen White não é totalmente contrária ao consumo. De acordo </a:t>
            </a:r>
          </a:p>
          <a:p>
            <a:pPr eaLnBrk="1" hangingPunct="1"/>
            <a:r>
              <a:rPr lang="pt-BR" altLang="pt-BR"/>
              <a:t>com seus ensinamentos, ela é a favor da moderação.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448</Words>
  <Application>Microsoft Office PowerPoint</Application>
  <PresentationFormat>Apresentação na tela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Humanst521 BT</vt:lpstr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4</cp:revision>
  <dcterms:created xsi:type="dcterms:W3CDTF">2007-09-19T06:45:08Z</dcterms:created>
  <dcterms:modified xsi:type="dcterms:W3CDTF">2019-10-21T12:10:54Z</dcterms:modified>
</cp:coreProperties>
</file>