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524A9A-E627-4FD7-B70A-66757627B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2D56F3-5C14-473B-9535-56AA2E0F0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5ADE25-3631-4198-A1F7-DBC4019E1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A92FA-0B77-4391-B7F6-538CCE523D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733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6E8EE9-B3AC-42FB-B7E5-C9CFB1F30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9471AF-1724-4468-8E1D-CF3B5D956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FB7420-E256-4823-ADBE-58E8D7A62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0EEC4-F1A7-4AAC-BE73-69B7F1CB78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69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A60378-7ADA-4720-952E-F6CF7607F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669A70-9884-4197-8677-B65C2BDBB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DB8402-ED9C-4407-A3EC-16BC34FBC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D51E4-4A6E-403E-B8A5-6E60FEDCA2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676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73578C-EA5C-46EF-9E36-DB131E1F2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98B96-EA37-4D26-BFE1-4760F4881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80CC50-A1D1-444F-8278-14A8A4251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A7F29-3B88-47EE-BC4A-DAB2066D13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764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A2FAE3-D0B4-4072-B9F2-3B97E146E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158106-A499-4315-B227-06D95C602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0B29F5-FB8D-4F2A-9C74-6A223D17C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BFC9D-E50E-4D16-9785-7E4B94E5E7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7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2C747-E917-4306-A9C3-DF5FE07B9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41C5B-8F8C-4B60-BE87-57656CCE5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25F46-12C3-4D8F-9E19-BD4D600F3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2F5E2-5044-4D68-9047-AC166840E1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984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FA594A-C72E-4B4C-AD34-498B2A3A5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ECAACB-8C05-4A41-821D-A8DDFB71B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2B6436-93A3-49A8-9C7B-98D9C3BF1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D31D6-A721-4DC4-917D-A652AF733E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385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A202E5-7CBA-4749-9193-B5E49B4E3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DC385C-BD88-4B69-AD38-8AED229237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67EAF4-A5C2-4AED-A0A6-E1A06A72C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20915-8D50-432B-87E8-5E0E21AA43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749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CD6C63-BD0A-4F36-92F6-504DD9E15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4AFDDD-DCEE-4D45-8072-4724174B7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AC19E8-0610-4381-9609-E7F8483F4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0D6B6-0872-4957-8971-B597614AF7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418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E1F90-E2D1-4AC1-8F6D-DE7B332D8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63B7C-7E3C-40BB-B8DE-4050DA143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1ACD5-B178-4999-B60F-B9C9E203C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8488-68A1-4E05-BA19-C40FA77FE1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670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EBC07-3F88-454E-AA9B-BC9F25957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CE57CC-9D0F-4567-A5A7-377AB7E7B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207EA-8CDB-44FC-AC37-93A9ED891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EF787-41CB-43AF-9B5A-C65A8B0892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937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10EE83-4F86-4780-A65C-9BED56E00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94F4F2-FB3D-4667-8EE4-964A3B216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3DFDC9-215E-44BC-997E-94A4CB246E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1346A2-F130-4EE8-BE17-9495802FE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5921B5-C1B8-4A38-9630-F4B74D4B30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860929C7-1FC1-4FDB-9D60-596AAE547FA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998D22E4-CD2B-4D88-8EB4-EB41EA956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65213"/>
            <a:ext cx="8064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mensagem de saúde é uma luz que Deus nos deu para não violarmos as leis naturais mediante nossas próprias satisfações. Por isso, é importante que o assunto da reforma de saúde esteja na mente do povo de Deus estimulando a busca por </a:t>
            </a:r>
          </a:p>
          <a:p>
            <a:pPr eaLnBrk="1" hangingPunct="1"/>
            <a:r>
              <a:rPr lang="pt-BR" altLang="pt-BR"/>
              <a:t>hábitos saudáveis.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C8FC99EB-2B9B-461F-A637-4AC0BF466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92225"/>
            <a:ext cx="7777162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“... é impossível a homens e mulheres, com todos os seus hábitos pecaminosos, destruidores da saúde e enervadores do cérebro, discernir a sagrada verdade, pela qual são santificados, refinados, elevados e tornados aptos para a associação com os anjos celestiais no reino da glória.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23CC94BC-1609-41EF-8C4C-AA0758D1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66875"/>
            <a:ext cx="72009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.... Se o homem abraçar a luz que em misericórdia Deus lhe dá com respeito à reforma da saúde, ele pode ser santificado pela verdade, e habilitado para a imortalidade.” – </a:t>
            </a:r>
            <a:r>
              <a:rPr lang="pt-BR" altLang="pt-BR" sz="3000"/>
              <a:t>Conselhos Sobre o Regime Alimentar, pág. 70.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F2F4B1DE-703D-4F1A-9215-CA97F5DD1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08125"/>
            <a:ext cx="7416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A mensagem de saúde deve ser considerada um privilégio da Igreja. Quando seguimos os conselhos </a:t>
            </a:r>
          </a:p>
          <a:p>
            <a:pPr eaLnBrk="1" hangingPunct="1"/>
            <a:r>
              <a:rPr lang="pt-BR" altLang="pt-BR"/>
              <a:t>enviados por Deus temos a oportunidade de dar um forte testemunho ao mundo de que temos luz sobre o assunto.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1815D1C-1292-45F5-9F41-B9F4EA723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1138"/>
            <a:ext cx="72723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Mas, lembre-se: ter um estilo de vida saudável não é garantia de santificação, mas, não reformar a saúde torna impossível recebermos a plenitude do poder santificador do Espírito Santo.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37676A65-2CF9-4D3B-8C4E-62D36235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98613"/>
            <a:ext cx="73453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ensino desta mensagem é chamado de Obra Médico Missionária. Todo aquele que aceitou o convite de Cristo deve levá-la adiante.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F81093A2-0687-4229-BEBE-AB84DE5A4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5538"/>
            <a:ext cx="7561263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 “Atingimos um tempo em que todo membro da igreja deveria lançar mão da obra médico-missionária. O mundo é um hospital repleto de enfermidades, tanto físicas como espirituais.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Por toda a parte morrem pessoas à míngua de conhecimentos das verdades que nos foram confiadas.” </a:t>
            </a:r>
            <a:r>
              <a:rPr lang="pt-BR" altLang="pt-BR" sz="3000"/>
              <a:t>– Conselhos Sobre Saúde, pág. 425.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E5E6C936-2370-4EBA-AD27-0D204E00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7416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Infelizmente, vemos ainda muitos cristãos que já receberam a luz da mensagem, porém não fazem </a:t>
            </a:r>
          </a:p>
          <a:p>
            <a:pPr eaLnBrk="1" hangingPunct="1"/>
            <a:r>
              <a:rPr lang="pt-BR" altLang="pt-BR"/>
              <a:t>nenhuma tentativa para se reformar. Saber o que é correto e persistir fazendo o errado é considerado </a:t>
            </a:r>
          </a:p>
          <a:p>
            <a:pPr eaLnBrk="1" hangingPunct="1"/>
            <a:r>
              <a:rPr lang="pt-BR" altLang="pt-BR"/>
              <a:t>apostasia.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6A4D2CC9-DCD7-4BAD-8D3B-563F221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38375"/>
            <a:ext cx="741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Além disso, temos também outra causa dessa apostasia: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8D157BFF-0B19-44FB-9542-691FC9D9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92225"/>
            <a:ext cx="76327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“A grande apostasia na questão da reforma de saúde tem por motivo o ter ela sido manejada por mentes imprudentes, e levada a tais extremos que tem aborrecido as pessoas, em vez de convertê-las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à adoção da reforma.”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– Conselhos Sobre o Regime Alimentar, pág. 212.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06A8FF1A-69C3-4CD4-B060-4DF7B7C8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25538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Um alerta: </a:t>
            </a:r>
          </a:p>
        </p:txBody>
      </p:sp>
      <p:sp>
        <p:nvSpPr>
          <p:cNvPr id="2051" name="Text Box 6">
            <a:extLst>
              <a:ext uri="{FF2B5EF4-FFF2-40B4-BE49-F238E27FC236}">
                <a16:creationId xmlns:a16="http://schemas.microsoft.com/office/drawing/2014/main" id="{9B721948-2C8A-42E5-BD4B-CE2720E97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912938"/>
            <a:ext cx="71294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Na igreja, a área da saúde tem sofrido com a religião em excesso e zelo sem entendimento. </a:t>
            </a:r>
          </a:p>
          <a:p>
            <a:pPr eaLnBrk="1" hangingPunct="1"/>
            <a:r>
              <a:rPr lang="pt-BR" altLang="pt-BR"/>
              <a:t>Precisamos divulgar a mensagem de saúde com segurança, convicção e equilíbrio.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4F1AF7AF-115B-4C6D-B024-B2B579D6F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3453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radicalismo quanto à mensagem de saúde pode trazer à igreja discórdia e separação.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35CE6EA-0EB6-43B5-B3C9-AEFCAADE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25538"/>
            <a:ext cx="3006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Veja a situação: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EE644ECE-FE39-42EC-95F9-8F04D21C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71278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radical critica a todos os que não têm a mesma conduta alimentar e o relaxado, por sua vez, não tolera nem a idéia de mudar seus maus hábitos e critica o radical veementemente.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4DC9BAFB-DCCC-4EDA-9ABA-2D159F4C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96975"/>
            <a:ext cx="7416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apresentação inadequada desse assunto e a introdução de falsos princípios de saúde fazem parte de um plano de Satanás para neutralizar o </a:t>
            </a:r>
          </a:p>
          <a:p>
            <a:pPr eaLnBrk="1" hangingPunct="1"/>
            <a:r>
              <a:rPr lang="pt-BR" altLang="pt-BR"/>
              <a:t>poder da igreja nesse assunto.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5354C710-05AE-4816-919F-C16D9B28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70050"/>
            <a:ext cx="72009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“Um só fanático de espírito forte e idéias radicais, ... fará grande dano. A igreja precisa ser purificada de todas essas influências.” </a:t>
            </a:r>
            <a:r>
              <a:rPr lang="pt-BR" altLang="pt-BR" sz="3000"/>
              <a:t>– Mensagens Escolhidas, vol. 2, pág. 319.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A84A2564-3627-4DFB-B523-DA80C3EA1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90688"/>
            <a:ext cx="71294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“Devemos sustentar toda reforma com zelo, mas devemos evitar a impressão de que somos vacilantes e sujeitos ao fanatismo.” </a:t>
            </a:r>
            <a:r>
              <a:rPr lang="pt-BR" altLang="pt-BR" sz="3000"/>
              <a:t>– Conselhos Sobre o Regime Alimentar, pág. 74.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9E71E979-23BB-4DF2-B954-94C3DB1AF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90688"/>
            <a:ext cx="727233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Felizmente, Ellen White nos diz: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“Deus intervirá para evitar os resultados das idéias tão extremadas.” </a:t>
            </a:r>
            <a:r>
              <a:rPr lang="pt-BR" altLang="pt-BR" sz="3000"/>
              <a:t>– Conselhos Sobre Saúde, pág. 136.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84D0CA2C-DA3D-4603-8346-F606079BF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25538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Um alerta: </a:t>
            </a: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C5EAC2CE-226C-4BEE-8786-30FCEB1C8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89138"/>
            <a:ext cx="75596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“Guardai-os, pois, e cumpri-os, porque isso será a vossa sabedoria e o vosso entendimento perante os </a:t>
            </a:r>
          </a:p>
          <a:p>
            <a:pPr eaLnBrk="1" hangingPunct="1"/>
            <a:r>
              <a:rPr lang="pt-BR" altLang="pt-BR"/>
              <a:t>olhos dos povos que, ... dirão: Certamente, este grande povo é gente sábia e inteligente” </a:t>
            </a:r>
            <a:r>
              <a:rPr lang="pt-BR" altLang="pt-BR" sz="3000"/>
              <a:t>(Deut. 4:6).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DC6BF3F9-D3D2-4518-8798-FAC0D06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Quais são os objetivos de Deus com a mensagem de saúde?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4F743A61-BF92-4904-A57D-AD21E23A8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36838"/>
            <a:ext cx="6408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Exercer Seu poder de curar por nosso intermédio.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36A12E99-5E7A-40BF-98B3-AA04A383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Quais são os objetivos de Deus com a mensagem de saúde?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C0FC26F5-5D52-4BE4-83EA-211E4719A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72723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Deus sempre demonstrou o desejo de proteger seus servos das enfermidades e, por meio destes, </a:t>
            </a:r>
          </a:p>
          <a:p>
            <a:pPr eaLnBrk="1" hangingPunct="1"/>
            <a:r>
              <a:rPr lang="pt-BR" altLang="pt-BR"/>
              <a:t>trazer bênçãos à humanidade.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74D8B735-3F58-4A63-96A4-7997099D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Quais são os objetivos de Deus com a mensagem de saúde?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C54FE73B-156B-4E2C-B93D-0BE3B698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06675"/>
            <a:ext cx="7632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“Se ouvires atento a voz do Senhor, teu Deus, ... nenhuma enfermidade virá sobre ti, ... pois Eu sou o Senhor, que te sara” </a:t>
            </a:r>
            <a:r>
              <a:rPr lang="pt-BR" altLang="pt-BR" sz="3000"/>
              <a:t>(Êxo. 15:26).</a:t>
            </a:r>
            <a:r>
              <a:rPr lang="pt-BR" altLang="pt-BR"/>
              <a:t> </a:t>
            </a:r>
          </a:p>
          <a:p>
            <a:pPr eaLnBrk="1" hangingPunct="1"/>
            <a:r>
              <a:rPr lang="pt-BR" altLang="pt-BR"/>
              <a:t>“Sereis bênção</a:t>
            </a:r>
            <a:r>
              <a:rPr lang="pt-BR" altLang="pt-BR" sz="3000"/>
              <a:t>” (Zac. 8:13).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65769F0B-750C-48FD-ADB8-8A21B579A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484313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Diminuir o sofrimento do mundo e purificar Sua igreja.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226A92F2-5704-4E24-9082-798B444C0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7561262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Os que amam a Deus devem ensinar e transmitir a mensagem de saúde ao mundo. Santanás tem tentado distorcer esta obra utilizando todos os </a:t>
            </a:r>
          </a:p>
          <a:p>
            <a:pPr eaLnBrk="1" hangingPunct="1"/>
            <a:r>
              <a:rPr lang="pt-BR" altLang="pt-BR"/>
              <a:t>instrumentos necessários para atrapalhar os cristãos que estão empenhados em divulgá-la.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7305F200-7D7A-4494-8652-4475B045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06575"/>
            <a:ext cx="6842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Preparar um povo para a vinda do Senhor.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833</Words>
  <Application>Microsoft Office PowerPoint</Application>
  <PresentationFormat>Apresentação na tela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Humanst521 BT</vt:lpstr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4</cp:revision>
  <dcterms:created xsi:type="dcterms:W3CDTF">2007-09-19T06:51:37Z</dcterms:created>
  <dcterms:modified xsi:type="dcterms:W3CDTF">2019-10-21T12:10:41Z</dcterms:modified>
</cp:coreProperties>
</file>